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62" r:id="rId7"/>
    <p:sldId id="263" r:id="rId8"/>
    <p:sldId id="269" r:id="rId9"/>
    <p:sldId id="264" r:id="rId10"/>
    <p:sldId id="265" r:id="rId11"/>
    <p:sldId id="268" r:id="rId12"/>
    <p:sldId id="266" r:id="rId13"/>
    <p:sldId id="267" r:id="rId14"/>
    <p:sldId id="259" r:id="rId15"/>
    <p:sldId id="260" r:id="rId16"/>
    <p:sldId id="261" r:id="rId17"/>
    <p:sldId id="258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brosława" userId="9f830811a2ef7928" providerId="LiveId" clId="{905E8807-F0FE-42AE-BBF8-99AFB74A9B2D}"/>
    <pc:docChg chg="undo custSel addSld modSld sldOrd">
      <pc:chgData name="Dobrosława" userId="9f830811a2ef7928" providerId="LiveId" clId="{905E8807-F0FE-42AE-BBF8-99AFB74A9B2D}" dt="2022-08-11T10:26:20.763" v="1109" actId="20577"/>
      <pc:docMkLst>
        <pc:docMk/>
      </pc:docMkLst>
      <pc:sldChg chg="addSp delSp modSp mod">
        <pc:chgData name="Dobrosława" userId="9f830811a2ef7928" providerId="LiveId" clId="{905E8807-F0FE-42AE-BBF8-99AFB74A9B2D}" dt="2022-08-11T10:22:23.996" v="872" actId="20577"/>
        <pc:sldMkLst>
          <pc:docMk/>
          <pc:sldMk cId="1494551242" sldId="256"/>
        </pc:sldMkLst>
        <pc:spChg chg="add del mod">
          <ac:chgData name="Dobrosława" userId="9f830811a2ef7928" providerId="LiveId" clId="{905E8807-F0FE-42AE-BBF8-99AFB74A9B2D}" dt="2022-08-11T10:22:23.996" v="872" actId="20577"/>
          <ac:spMkLst>
            <pc:docMk/>
            <pc:sldMk cId="1494551242" sldId="256"/>
            <ac:spMk id="2" creationId="{5780EEC4-7D1B-0BAD-933F-907A760247B3}"/>
          </ac:spMkLst>
        </pc:spChg>
        <pc:spChg chg="mod">
          <ac:chgData name="Dobrosława" userId="9f830811a2ef7928" providerId="LiveId" clId="{905E8807-F0FE-42AE-BBF8-99AFB74A9B2D}" dt="2022-08-09T11:15:07.278" v="684" actId="1076"/>
          <ac:spMkLst>
            <pc:docMk/>
            <pc:sldMk cId="1494551242" sldId="256"/>
            <ac:spMk id="3" creationId="{C4B8285D-F0C3-98FD-452D-2F486A9711B9}"/>
          </ac:spMkLst>
        </pc:spChg>
        <pc:spChg chg="add del mod">
          <ac:chgData name="Dobrosława" userId="9f830811a2ef7928" providerId="LiveId" clId="{905E8807-F0FE-42AE-BBF8-99AFB74A9B2D}" dt="2022-08-09T11:14:51.761" v="681" actId="478"/>
          <ac:spMkLst>
            <pc:docMk/>
            <pc:sldMk cId="1494551242" sldId="256"/>
            <ac:spMk id="7" creationId="{3786B207-62C6-00EC-00C0-F2195A341E56}"/>
          </ac:spMkLst>
        </pc:spChg>
      </pc:sldChg>
      <pc:sldChg chg="modSp mod">
        <pc:chgData name="Dobrosława" userId="9f830811a2ef7928" providerId="LiveId" clId="{905E8807-F0FE-42AE-BBF8-99AFB74A9B2D}" dt="2022-08-11T10:23:51.506" v="979" actId="20577"/>
        <pc:sldMkLst>
          <pc:docMk/>
          <pc:sldMk cId="1667620335" sldId="257"/>
        </pc:sldMkLst>
        <pc:spChg chg="mod">
          <ac:chgData name="Dobrosława" userId="9f830811a2ef7928" providerId="LiveId" clId="{905E8807-F0FE-42AE-BBF8-99AFB74A9B2D}" dt="2022-08-11T10:22:40.488" v="888" actId="20577"/>
          <ac:spMkLst>
            <pc:docMk/>
            <pc:sldMk cId="1667620335" sldId="257"/>
            <ac:spMk id="2" creationId="{FF9FAF42-4B69-51E1-3E28-E40317B2D506}"/>
          </ac:spMkLst>
        </pc:spChg>
        <pc:spChg chg="mod">
          <ac:chgData name="Dobrosława" userId="9f830811a2ef7928" providerId="LiveId" clId="{905E8807-F0FE-42AE-BBF8-99AFB74A9B2D}" dt="2022-08-11T10:23:51.506" v="979" actId="20577"/>
          <ac:spMkLst>
            <pc:docMk/>
            <pc:sldMk cId="1667620335" sldId="257"/>
            <ac:spMk id="3" creationId="{19C6FD2A-8E77-7E88-0D5A-269DD0592834}"/>
          </ac:spMkLst>
        </pc:spChg>
      </pc:sldChg>
      <pc:sldChg chg="modSp mod ord">
        <pc:chgData name="Dobrosława" userId="9f830811a2ef7928" providerId="LiveId" clId="{905E8807-F0FE-42AE-BBF8-99AFB74A9B2D}" dt="2022-08-11T10:25:04.236" v="1061" actId="20577"/>
        <pc:sldMkLst>
          <pc:docMk/>
          <pc:sldMk cId="4079812826" sldId="258"/>
        </pc:sldMkLst>
        <pc:spChg chg="mod">
          <ac:chgData name="Dobrosława" userId="9f830811a2ef7928" providerId="LiveId" clId="{905E8807-F0FE-42AE-BBF8-99AFB74A9B2D}" dt="2022-08-11T10:25:04.236" v="1061" actId="20577"/>
          <ac:spMkLst>
            <pc:docMk/>
            <pc:sldMk cId="4079812826" sldId="258"/>
            <ac:spMk id="2" creationId="{444025CC-7C90-09BC-E76F-324C79F2FCF2}"/>
          </ac:spMkLst>
        </pc:spChg>
        <pc:spChg chg="mod">
          <ac:chgData name="Dobrosława" userId="9f830811a2ef7928" providerId="LiveId" clId="{905E8807-F0FE-42AE-BBF8-99AFB74A9B2D}" dt="2022-08-11T09:44:46.136" v="855" actId="113"/>
          <ac:spMkLst>
            <pc:docMk/>
            <pc:sldMk cId="4079812826" sldId="258"/>
            <ac:spMk id="3" creationId="{BB651ED0-B675-32A4-F2BE-D5B3C4AFE5EA}"/>
          </ac:spMkLst>
        </pc:spChg>
      </pc:sldChg>
      <pc:sldChg chg="modSp mod ord">
        <pc:chgData name="Dobrosława" userId="9f830811a2ef7928" providerId="LiveId" clId="{905E8807-F0FE-42AE-BBF8-99AFB74A9B2D}" dt="2022-08-11T10:24:40.432" v="1023" actId="20577"/>
        <pc:sldMkLst>
          <pc:docMk/>
          <pc:sldMk cId="3848653314" sldId="259"/>
        </pc:sldMkLst>
        <pc:spChg chg="mod">
          <ac:chgData name="Dobrosława" userId="9f830811a2ef7928" providerId="LiveId" clId="{905E8807-F0FE-42AE-BBF8-99AFB74A9B2D}" dt="2022-08-11T10:24:40.432" v="1023" actId="20577"/>
          <ac:spMkLst>
            <pc:docMk/>
            <pc:sldMk cId="3848653314" sldId="259"/>
            <ac:spMk id="2" creationId="{B61F6092-26E0-75AC-2937-D81F1B2C47F0}"/>
          </ac:spMkLst>
        </pc:spChg>
        <pc:spChg chg="mod">
          <ac:chgData name="Dobrosława" userId="9f830811a2ef7928" providerId="LiveId" clId="{905E8807-F0FE-42AE-BBF8-99AFB74A9B2D}" dt="2022-08-11T09:43:30.304" v="851" actId="113"/>
          <ac:spMkLst>
            <pc:docMk/>
            <pc:sldMk cId="3848653314" sldId="259"/>
            <ac:spMk id="3" creationId="{5188C237-FF82-D471-62FC-C21896958B3C}"/>
          </ac:spMkLst>
        </pc:spChg>
      </pc:sldChg>
      <pc:sldChg chg="modSp mod ord">
        <pc:chgData name="Dobrosława" userId="9f830811a2ef7928" providerId="LiveId" clId="{905E8807-F0FE-42AE-BBF8-99AFB74A9B2D}" dt="2022-08-11T10:26:20.763" v="1109" actId="20577"/>
        <pc:sldMkLst>
          <pc:docMk/>
          <pc:sldMk cId="636714120" sldId="260"/>
        </pc:sldMkLst>
        <pc:spChg chg="mod">
          <ac:chgData name="Dobrosława" userId="9f830811a2ef7928" providerId="LiveId" clId="{905E8807-F0FE-42AE-BBF8-99AFB74A9B2D}" dt="2022-08-11T10:26:20.763" v="1109" actId="20577"/>
          <ac:spMkLst>
            <pc:docMk/>
            <pc:sldMk cId="636714120" sldId="260"/>
            <ac:spMk id="2" creationId="{08F604F8-E920-C526-5936-CEFFED5266D4}"/>
          </ac:spMkLst>
        </pc:spChg>
        <pc:spChg chg="mod">
          <ac:chgData name="Dobrosława" userId="9f830811a2ef7928" providerId="LiveId" clId="{905E8807-F0FE-42AE-BBF8-99AFB74A9B2D}" dt="2022-08-11T09:45:50.616" v="856" actId="20577"/>
          <ac:spMkLst>
            <pc:docMk/>
            <pc:sldMk cId="636714120" sldId="260"/>
            <ac:spMk id="3" creationId="{3545FCA1-716F-8081-5889-DDCD22F7D6D2}"/>
          </ac:spMkLst>
        </pc:spChg>
      </pc:sldChg>
      <pc:sldChg chg="modSp mod ord">
        <pc:chgData name="Dobrosława" userId="9f830811a2ef7928" providerId="LiveId" clId="{905E8807-F0FE-42AE-BBF8-99AFB74A9B2D}" dt="2022-08-09T10:46:28.403" v="105" actId="1076"/>
        <pc:sldMkLst>
          <pc:docMk/>
          <pc:sldMk cId="2929239733" sldId="261"/>
        </pc:sldMkLst>
        <pc:spChg chg="mod">
          <ac:chgData name="Dobrosława" userId="9f830811a2ef7928" providerId="LiveId" clId="{905E8807-F0FE-42AE-BBF8-99AFB74A9B2D}" dt="2022-08-09T10:46:21.161" v="102" actId="20577"/>
          <ac:spMkLst>
            <pc:docMk/>
            <pc:sldMk cId="2929239733" sldId="261"/>
            <ac:spMk id="3" creationId="{B6101D48-5C40-2496-618F-6CA1887EE554}"/>
          </ac:spMkLst>
        </pc:spChg>
        <pc:picChg chg="mod">
          <ac:chgData name="Dobrosława" userId="9f830811a2ef7928" providerId="LiveId" clId="{905E8807-F0FE-42AE-BBF8-99AFB74A9B2D}" dt="2022-08-09T10:46:28.403" v="105" actId="1076"/>
          <ac:picMkLst>
            <pc:docMk/>
            <pc:sldMk cId="2929239733" sldId="261"/>
            <ac:picMk id="5" creationId="{2C7FE3B5-5103-E82C-51A4-26991622C7DE}"/>
          </ac:picMkLst>
        </pc:picChg>
      </pc:sldChg>
      <pc:sldChg chg="modSp mod">
        <pc:chgData name="Dobrosława" userId="9f830811a2ef7928" providerId="LiveId" clId="{905E8807-F0FE-42AE-BBF8-99AFB74A9B2D}" dt="2022-08-11T10:24:06.490" v="993" actId="20577"/>
        <pc:sldMkLst>
          <pc:docMk/>
          <pc:sldMk cId="2338427866" sldId="262"/>
        </pc:sldMkLst>
        <pc:spChg chg="mod">
          <ac:chgData name="Dobrosława" userId="9f830811a2ef7928" providerId="LiveId" clId="{905E8807-F0FE-42AE-BBF8-99AFB74A9B2D}" dt="2022-08-11T10:24:06.490" v="993" actId="20577"/>
          <ac:spMkLst>
            <pc:docMk/>
            <pc:sldMk cId="2338427866" sldId="262"/>
            <ac:spMk id="2" creationId="{7DB9B2F3-6BA7-4DE0-C8EE-3CB317B4083E}"/>
          </ac:spMkLst>
        </pc:spChg>
        <pc:spChg chg="mod">
          <ac:chgData name="Dobrosława" userId="9f830811a2ef7928" providerId="LiveId" clId="{905E8807-F0FE-42AE-BBF8-99AFB74A9B2D}" dt="2022-08-11T09:39:23.855" v="789" actId="20577"/>
          <ac:spMkLst>
            <pc:docMk/>
            <pc:sldMk cId="2338427866" sldId="262"/>
            <ac:spMk id="3" creationId="{16F9F8F4-C835-5AB7-0660-DF7CD5E5A0B3}"/>
          </ac:spMkLst>
        </pc:spChg>
      </pc:sldChg>
      <pc:sldChg chg="modSp mod">
        <pc:chgData name="Dobrosława" userId="9f830811a2ef7928" providerId="LiveId" clId="{905E8807-F0FE-42AE-BBF8-99AFB74A9B2D}" dt="2022-08-09T15:51:52.551" v="785" actId="20577"/>
        <pc:sldMkLst>
          <pc:docMk/>
          <pc:sldMk cId="1786943475" sldId="263"/>
        </pc:sldMkLst>
        <pc:spChg chg="mod">
          <ac:chgData name="Dobrosława" userId="9f830811a2ef7928" providerId="LiveId" clId="{905E8807-F0FE-42AE-BBF8-99AFB74A9B2D}" dt="2022-08-09T15:51:52.551" v="785" actId="20577"/>
          <ac:spMkLst>
            <pc:docMk/>
            <pc:sldMk cId="1786943475" sldId="263"/>
            <ac:spMk id="3" creationId="{3C424690-2644-90CD-9CDE-06288DCE9D4C}"/>
          </ac:spMkLst>
        </pc:spChg>
      </pc:sldChg>
      <pc:sldChg chg="addSp modSp mod ord">
        <pc:chgData name="Dobrosława" userId="9f830811a2ef7928" providerId="LiveId" clId="{905E8807-F0FE-42AE-BBF8-99AFB74A9B2D}" dt="2022-08-11T09:41:04.148" v="797"/>
        <pc:sldMkLst>
          <pc:docMk/>
          <pc:sldMk cId="406239703" sldId="264"/>
        </pc:sldMkLst>
        <pc:spChg chg="mod">
          <ac:chgData name="Dobrosława" userId="9f830811a2ef7928" providerId="LiveId" clId="{905E8807-F0FE-42AE-BBF8-99AFB74A9B2D}" dt="2022-08-09T11:09:20.203" v="630" actId="14100"/>
          <ac:spMkLst>
            <pc:docMk/>
            <pc:sldMk cId="406239703" sldId="264"/>
            <ac:spMk id="2" creationId="{33B11467-CC94-D570-DA1C-8B6C01BAE1E8}"/>
          </ac:spMkLst>
        </pc:spChg>
        <pc:spChg chg="mod">
          <ac:chgData name="Dobrosława" userId="9f830811a2ef7928" providerId="LiveId" clId="{905E8807-F0FE-42AE-BBF8-99AFB74A9B2D}" dt="2022-08-09T11:09:37.158" v="633" actId="113"/>
          <ac:spMkLst>
            <pc:docMk/>
            <pc:sldMk cId="406239703" sldId="264"/>
            <ac:spMk id="3" creationId="{3394E241-2480-2C72-72D7-0CB6C322ED6F}"/>
          </ac:spMkLst>
        </pc:spChg>
        <pc:picChg chg="add mod">
          <ac:chgData name="Dobrosława" userId="9f830811a2ef7928" providerId="LiveId" clId="{905E8807-F0FE-42AE-BBF8-99AFB74A9B2D}" dt="2022-08-09T11:13:15.653" v="635" actId="14100"/>
          <ac:picMkLst>
            <pc:docMk/>
            <pc:sldMk cId="406239703" sldId="264"/>
            <ac:picMk id="5" creationId="{FBBFF930-FE75-953F-7968-59A64A7E9263}"/>
          </ac:picMkLst>
        </pc:picChg>
      </pc:sldChg>
      <pc:sldChg chg="modSp mod">
        <pc:chgData name="Dobrosława" userId="9f830811a2ef7928" providerId="LiveId" clId="{905E8807-F0FE-42AE-BBF8-99AFB74A9B2D}" dt="2022-08-11T10:24:26.513" v="1009" actId="20577"/>
        <pc:sldMkLst>
          <pc:docMk/>
          <pc:sldMk cId="617400730" sldId="266"/>
        </pc:sldMkLst>
        <pc:spChg chg="mod">
          <ac:chgData name="Dobrosława" userId="9f830811a2ef7928" providerId="LiveId" clId="{905E8807-F0FE-42AE-BBF8-99AFB74A9B2D}" dt="2022-08-11T10:24:26.513" v="1009" actId="20577"/>
          <ac:spMkLst>
            <pc:docMk/>
            <pc:sldMk cId="617400730" sldId="266"/>
            <ac:spMk id="2" creationId="{B5AC293F-CFEF-B249-0777-A18ECC4B4CAB}"/>
          </ac:spMkLst>
        </pc:spChg>
      </pc:sldChg>
      <pc:sldChg chg="modSp mod">
        <pc:chgData name="Dobrosława" userId="9f830811a2ef7928" providerId="LiveId" clId="{905E8807-F0FE-42AE-BBF8-99AFB74A9B2D}" dt="2022-08-11T09:43:00.348" v="849" actId="20577"/>
        <pc:sldMkLst>
          <pc:docMk/>
          <pc:sldMk cId="3401023748" sldId="267"/>
        </pc:sldMkLst>
        <pc:spChg chg="mod">
          <ac:chgData name="Dobrosława" userId="9f830811a2ef7928" providerId="LiveId" clId="{905E8807-F0FE-42AE-BBF8-99AFB74A9B2D}" dt="2022-08-11T09:43:00.348" v="849" actId="20577"/>
          <ac:spMkLst>
            <pc:docMk/>
            <pc:sldMk cId="3401023748" sldId="267"/>
            <ac:spMk id="3" creationId="{BE70D131-00A0-64E1-064F-833E456DE52D}"/>
          </ac:spMkLst>
        </pc:spChg>
      </pc:sldChg>
      <pc:sldChg chg="addSp modSp new mod">
        <pc:chgData name="Dobrosława" userId="9f830811a2ef7928" providerId="LiveId" clId="{905E8807-F0FE-42AE-BBF8-99AFB74A9B2D}" dt="2022-08-11T10:25:20.016" v="1075" actId="20577"/>
        <pc:sldMkLst>
          <pc:docMk/>
          <pc:sldMk cId="2316965525" sldId="270"/>
        </pc:sldMkLst>
        <pc:spChg chg="mod">
          <ac:chgData name="Dobrosława" userId="9f830811a2ef7928" providerId="LiveId" clId="{905E8807-F0FE-42AE-BBF8-99AFB74A9B2D}" dt="2022-08-11T10:25:20.016" v="1075" actId="20577"/>
          <ac:spMkLst>
            <pc:docMk/>
            <pc:sldMk cId="2316965525" sldId="270"/>
            <ac:spMk id="2" creationId="{FA2533A5-3FF0-DBCC-1A92-B0F5DC14D8C3}"/>
          </ac:spMkLst>
        </pc:spChg>
        <pc:spChg chg="mod">
          <ac:chgData name="Dobrosława" userId="9f830811a2ef7928" providerId="LiveId" clId="{905E8807-F0FE-42AE-BBF8-99AFB74A9B2D}" dt="2022-08-11T09:43:46.755" v="853" actId="113"/>
          <ac:spMkLst>
            <pc:docMk/>
            <pc:sldMk cId="2316965525" sldId="270"/>
            <ac:spMk id="3" creationId="{9E820656-7019-D60A-99CE-D2E72D1157F7}"/>
          </ac:spMkLst>
        </pc:spChg>
        <pc:picChg chg="add mod">
          <ac:chgData name="Dobrosława" userId="9f830811a2ef7928" providerId="LiveId" clId="{905E8807-F0FE-42AE-BBF8-99AFB74A9B2D}" dt="2022-08-09T11:08:53.066" v="626" actId="14100"/>
          <ac:picMkLst>
            <pc:docMk/>
            <pc:sldMk cId="2316965525" sldId="270"/>
            <ac:picMk id="5" creationId="{EA8D0CDB-2595-5290-632F-723BF762E551}"/>
          </ac:picMkLst>
        </pc:picChg>
      </pc:sldChg>
      <pc:sldChg chg="delSp modSp new mod ord">
        <pc:chgData name="Dobrosława" userId="9f830811a2ef7928" providerId="LiveId" clId="{905E8807-F0FE-42AE-BBF8-99AFB74A9B2D}" dt="2022-08-11T09:41:12.248" v="799"/>
        <pc:sldMkLst>
          <pc:docMk/>
          <pc:sldMk cId="1396170422" sldId="271"/>
        </pc:sldMkLst>
        <pc:spChg chg="del">
          <ac:chgData name="Dobrosława" userId="9f830811a2ef7928" providerId="LiveId" clId="{905E8807-F0FE-42AE-BBF8-99AFB74A9B2D}" dt="2022-08-09T11:13:58.612" v="668" actId="21"/>
          <ac:spMkLst>
            <pc:docMk/>
            <pc:sldMk cId="1396170422" sldId="271"/>
            <ac:spMk id="2" creationId="{65E6A60D-CC53-3E89-F8DA-098FA96FE1B4}"/>
          </ac:spMkLst>
        </pc:spChg>
        <pc:spChg chg="mod">
          <ac:chgData name="Dobrosława" userId="9f830811a2ef7928" providerId="LiveId" clId="{905E8807-F0FE-42AE-BBF8-99AFB74A9B2D}" dt="2022-08-09T11:14:27.009" v="677" actId="5793"/>
          <ac:spMkLst>
            <pc:docMk/>
            <pc:sldMk cId="1396170422" sldId="271"/>
            <ac:spMk id="3" creationId="{FCDE3DCD-1F19-01F9-56DE-0A3F9E25BE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25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08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370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9940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19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571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23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305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12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94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9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93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04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88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50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5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69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50A2A6-F490-40B8-B431-D0227A7D2795}" type="datetimeFigureOut">
              <a:rPr lang="pl-PL" smtClean="0"/>
              <a:t>09.08.2022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2434B-036B-4A07-900C-28CE16B9E6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70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0EEC4-7D1B-0BAD-933F-907A76024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301" y="1156252"/>
            <a:ext cx="8825658" cy="3044687"/>
          </a:xfrm>
        </p:spPr>
        <p:txBody>
          <a:bodyPr/>
          <a:lstStyle/>
          <a:p>
            <a:r>
              <a:rPr lang="pl-PL" b="1" dirty="0">
                <a:solidFill>
                  <a:srgbClr val="FFC000"/>
                </a:solidFill>
              </a:rPr>
              <a:t>Creative </a:t>
            </a:r>
            <a:r>
              <a:rPr lang="pl-PL" b="1" dirty="0" err="1">
                <a:solidFill>
                  <a:srgbClr val="FFC000"/>
                </a:solidFill>
              </a:rPr>
              <a:t>teaching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B8285D-F0C3-98FD-452D-2F486A971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1460" y="4668496"/>
            <a:ext cx="8825658" cy="417472"/>
          </a:xfrm>
        </p:spPr>
        <p:txBody>
          <a:bodyPr/>
          <a:lstStyle/>
          <a:p>
            <a:r>
              <a:rPr lang="pl-PL" dirty="0"/>
              <a:t>Erasmus + </a:t>
            </a:r>
            <a:r>
              <a:rPr lang="pl-PL" dirty="0" err="1"/>
              <a:t>project</a:t>
            </a:r>
            <a:r>
              <a:rPr lang="pl-PL" dirty="0"/>
              <a:t> Malta 2022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765C765-776A-6D72-07F2-BD2F65F31CF3}"/>
              </a:ext>
            </a:extLst>
          </p:cNvPr>
          <p:cNvSpPr txBox="1"/>
          <p:nvPr/>
        </p:nvSpPr>
        <p:spPr>
          <a:xfrm>
            <a:off x="543339" y="5970997"/>
            <a:ext cx="114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Dobrosława Kozłowska, Dorota Janik, Urszula Piasecka, Beata Przybylska-</a:t>
            </a:r>
            <a:r>
              <a:rPr lang="pl-PL" dirty="0" err="1"/>
              <a:t>Rejment</a:t>
            </a:r>
            <a:r>
              <a:rPr lang="pl-PL" dirty="0"/>
              <a:t>, Marzena Kacprzak</a:t>
            </a:r>
          </a:p>
        </p:txBody>
      </p:sp>
    </p:spTree>
    <p:extLst>
      <p:ext uri="{BB962C8B-B14F-4D97-AF65-F5344CB8AC3E}">
        <p14:creationId xmlns:p14="http://schemas.microsoft.com/office/powerpoint/2010/main" val="1494551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70D131-00A0-64E1-064F-833E456DE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808" y="873474"/>
            <a:ext cx="9776722" cy="5249030"/>
          </a:xfrm>
        </p:spPr>
        <p:txBody>
          <a:bodyPr/>
          <a:lstStyle/>
          <a:p>
            <a:r>
              <a:rPr lang="pl-PL" sz="3200" b="1" dirty="0">
                <a:solidFill>
                  <a:srgbClr val="FFC000"/>
                </a:solidFill>
              </a:rPr>
              <a:t>Picture  </a:t>
            </a:r>
            <a:r>
              <a:rPr lang="pl-PL" sz="3200" b="1" dirty="0" err="1">
                <a:solidFill>
                  <a:srgbClr val="FFC000"/>
                </a:solidFill>
              </a:rPr>
              <a:t>dictation</a:t>
            </a:r>
            <a:endParaRPr lang="pl-PL" sz="3200" b="1" dirty="0">
              <a:solidFill>
                <a:srgbClr val="FFC000"/>
              </a:solidFill>
            </a:endParaRPr>
          </a:p>
          <a:p>
            <a:endParaRPr lang="pl-PL" dirty="0"/>
          </a:p>
          <a:p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involved</a:t>
            </a:r>
            <a:r>
              <a:rPr lang="pl-PL" dirty="0"/>
              <a:t>, one </a:t>
            </a:r>
            <a:r>
              <a:rPr lang="pl-PL" dirty="0" err="1"/>
              <a:t>sits</a:t>
            </a:r>
            <a:r>
              <a:rPr lang="pl-PL" dirty="0"/>
              <a:t> </a:t>
            </a:r>
            <a:r>
              <a:rPr lang="pl-PL" dirty="0" err="1"/>
              <a:t>back</a:t>
            </a:r>
            <a:r>
              <a:rPr lang="pl-PL" dirty="0"/>
              <a:t> to the </a:t>
            </a:r>
            <a:r>
              <a:rPr lang="pl-PL" dirty="0" err="1"/>
              <a:t>screen</a:t>
            </a:r>
            <a:r>
              <a:rPr lang="pl-PL" dirty="0"/>
              <a:t> with a </a:t>
            </a:r>
            <a:r>
              <a:rPr lang="pl-PL" dirty="0" err="1"/>
              <a:t>picture</a:t>
            </a:r>
            <a:r>
              <a:rPr lang="pl-PL" dirty="0"/>
              <a:t>, the </a:t>
            </a:r>
            <a:r>
              <a:rPr lang="pl-PL" dirty="0" err="1"/>
              <a:t>other</a:t>
            </a:r>
            <a:r>
              <a:rPr lang="pl-PL" dirty="0"/>
              <a:t> one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 the </a:t>
            </a:r>
            <a:r>
              <a:rPr lang="pl-PL" dirty="0" err="1"/>
              <a:t>picture</a:t>
            </a:r>
            <a:r>
              <a:rPr lang="pl-PL" dirty="0"/>
              <a:t>.</a:t>
            </a:r>
          </a:p>
          <a:p>
            <a:r>
              <a:rPr lang="pl-PL" dirty="0"/>
              <a:t>One Student </a:t>
            </a:r>
            <a:r>
              <a:rPr lang="pl-PL" dirty="0" err="1"/>
              <a:t>tells</a:t>
            </a:r>
            <a:r>
              <a:rPr lang="pl-PL" dirty="0"/>
              <a:t>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classmate</a:t>
            </a:r>
            <a:r>
              <a:rPr lang="pl-PL" dirty="0"/>
              <a:t> the </a:t>
            </a:r>
            <a:r>
              <a:rPr lang="pl-PL" dirty="0" err="1"/>
              <a:t>details</a:t>
            </a:r>
            <a:r>
              <a:rPr lang="pl-PL" dirty="0"/>
              <a:t> of the </a:t>
            </a:r>
            <a:r>
              <a:rPr lang="pl-PL" dirty="0" err="1"/>
              <a:t>picture</a:t>
            </a:r>
            <a:r>
              <a:rPr lang="pl-PL" dirty="0"/>
              <a:t> , the </a:t>
            </a:r>
            <a:r>
              <a:rPr lang="pl-PL" dirty="0" err="1"/>
              <a:t>other</a:t>
            </a:r>
            <a:r>
              <a:rPr lang="pl-PL" dirty="0"/>
              <a:t> one </a:t>
            </a:r>
            <a:r>
              <a:rPr lang="pl-PL" dirty="0" err="1"/>
              <a:t>listens</a:t>
            </a:r>
            <a:r>
              <a:rPr lang="pl-PL" dirty="0"/>
              <a:t> </a:t>
            </a:r>
            <a:r>
              <a:rPr lang="pl-PL" dirty="0" err="1"/>
              <a:t>carefully</a:t>
            </a:r>
            <a:r>
              <a:rPr lang="pl-PL" dirty="0"/>
              <a:t> to the </a:t>
            </a:r>
            <a:r>
              <a:rPr lang="pl-PL" dirty="0" err="1"/>
              <a:t>instruction</a:t>
            </a:r>
            <a:r>
              <a:rPr lang="pl-PL" dirty="0"/>
              <a:t> and </a:t>
            </a:r>
            <a:r>
              <a:rPr lang="pl-PL" dirty="0" err="1"/>
              <a:t>draws</a:t>
            </a:r>
            <a:r>
              <a:rPr lang="pl-PL" dirty="0"/>
              <a:t> the </a:t>
            </a:r>
            <a:r>
              <a:rPr lang="pl-PL" dirty="0" err="1"/>
              <a:t>picture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aim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execrcise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e. g. to </a:t>
            </a:r>
            <a:r>
              <a:rPr lang="pl-PL" dirty="0" err="1"/>
              <a:t>learn</a:t>
            </a:r>
            <a:r>
              <a:rPr lang="pl-PL" dirty="0"/>
              <a:t> 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prepositions</a:t>
            </a:r>
            <a:r>
              <a:rPr lang="pl-PL" dirty="0"/>
              <a:t> of place, </a:t>
            </a:r>
            <a:r>
              <a:rPr lang="pl-PL" dirty="0" err="1"/>
              <a:t>recognize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shapes</a:t>
            </a:r>
            <a:r>
              <a:rPr lang="pl-PL" dirty="0"/>
              <a:t>, </a:t>
            </a:r>
            <a:r>
              <a:rPr lang="pl-PL" dirty="0" err="1"/>
              <a:t>how</a:t>
            </a:r>
            <a:r>
              <a:rPr lang="pl-PL" dirty="0"/>
              <a:t> to </a:t>
            </a:r>
            <a:r>
              <a:rPr lang="pl-PL" dirty="0" err="1"/>
              <a:t>give</a:t>
            </a:r>
            <a:r>
              <a:rPr lang="pl-PL" dirty="0"/>
              <a:t> </a:t>
            </a:r>
            <a:r>
              <a:rPr lang="pl-PL" dirty="0" err="1"/>
              <a:t>clear</a:t>
            </a:r>
            <a:r>
              <a:rPr lang="pl-PL" dirty="0"/>
              <a:t> and </a:t>
            </a:r>
            <a:r>
              <a:rPr lang="pl-PL" dirty="0" err="1"/>
              <a:t>precise</a:t>
            </a:r>
            <a:r>
              <a:rPr lang="pl-PL" dirty="0"/>
              <a:t> </a:t>
            </a:r>
            <a:r>
              <a:rPr lang="pl-PL" dirty="0" err="1"/>
              <a:t>instructions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02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F6092-26E0-75AC-2937-D81F1B2C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Creative </a:t>
            </a:r>
            <a:r>
              <a:rPr lang="pl-PL" dirty="0" err="1"/>
              <a:t>teaching</a:t>
            </a:r>
            <a:r>
              <a:rPr lang="pl-PL" dirty="0"/>
              <a:t> 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88C237-FF82-D471-62FC-C2189695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61" y="1973405"/>
            <a:ext cx="7285314" cy="1233621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srgbClr val="FFFF00"/>
                </a:solidFill>
              </a:rPr>
              <a:t>Religiuos</a:t>
            </a:r>
            <a:r>
              <a:rPr lang="pl-PL" sz="3200" b="1" dirty="0">
                <a:solidFill>
                  <a:srgbClr val="FFFF00"/>
                </a:solidFill>
              </a:rPr>
              <a:t> </a:t>
            </a:r>
            <a:r>
              <a:rPr lang="pl-PL" sz="3200" b="1" dirty="0" err="1">
                <a:solidFill>
                  <a:srgbClr val="FFFF00"/>
                </a:solidFill>
              </a:rPr>
              <a:t>education</a:t>
            </a:r>
            <a:endParaRPr lang="pl-PL" sz="3200" b="1" dirty="0">
              <a:solidFill>
                <a:srgbClr val="FFFF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A00D4C6-1A19-225D-AC74-C3B25AF0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73" y="2968487"/>
            <a:ext cx="3900561" cy="31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5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F604F8-E920-C526-5936-CEFFED52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example</a:t>
            </a:r>
            <a:r>
              <a:rPr lang="pl-PL" dirty="0"/>
              <a:t> of </a:t>
            </a:r>
            <a:r>
              <a:rPr lang="pl-PL" dirty="0" err="1"/>
              <a:t>creative</a:t>
            </a:r>
            <a:r>
              <a:rPr lang="pl-PL" dirty="0"/>
              <a:t> </a:t>
            </a:r>
            <a:r>
              <a:rPr lang="pl-PL" dirty="0" err="1"/>
              <a:t>teaching</a:t>
            </a:r>
            <a:r>
              <a:rPr lang="pl-PL" dirty="0"/>
              <a:t> in </a:t>
            </a:r>
            <a:r>
              <a:rPr lang="pl-PL" dirty="0" err="1"/>
              <a:t>religious</a:t>
            </a:r>
            <a:r>
              <a:rPr lang="pl-PL" dirty="0"/>
              <a:t> </a:t>
            </a:r>
            <a:r>
              <a:rPr lang="pl-PL" dirty="0" err="1"/>
              <a:t>education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45FCA1-716F-8081-5889-DDCD22F7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173357"/>
            <a:ext cx="5522774" cy="4075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rgbClr val="FFC000"/>
                </a:solidFill>
              </a:rPr>
              <a:t>The </a:t>
            </a:r>
            <a:r>
              <a:rPr lang="pl-PL" sz="3200" b="1" dirty="0" err="1">
                <a:solidFill>
                  <a:srgbClr val="FFC000"/>
                </a:solidFill>
              </a:rPr>
              <a:t>pyramid</a:t>
            </a:r>
            <a:r>
              <a:rPr lang="pl-PL" sz="3200" b="1" dirty="0">
                <a:solidFill>
                  <a:srgbClr val="FFC000"/>
                </a:solidFill>
              </a:rPr>
              <a:t> of </a:t>
            </a:r>
            <a:r>
              <a:rPr lang="pl-PL" sz="3200" b="1" dirty="0" err="1">
                <a:solidFill>
                  <a:srgbClr val="FFC000"/>
                </a:solidFill>
              </a:rPr>
              <a:t>faith</a:t>
            </a:r>
            <a:endParaRPr lang="pl-PL" sz="32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Students</a:t>
            </a:r>
            <a:r>
              <a:rPr lang="pl-PL" dirty="0"/>
              <a:t>  </a:t>
            </a:r>
            <a:r>
              <a:rPr lang="pl-PL" dirty="0" err="1"/>
              <a:t>build</a:t>
            </a:r>
            <a:r>
              <a:rPr lang="pl-PL" dirty="0"/>
              <a:t> a </a:t>
            </a:r>
            <a:r>
              <a:rPr lang="pl-PL" dirty="0" err="1"/>
              <a:t>pyramid</a:t>
            </a:r>
            <a:r>
              <a:rPr lang="pl-PL" dirty="0"/>
              <a:t> of </a:t>
            </a:r>
            <a:r>
              <a:rPr lang="pl-PL" dirty="0" err="1"/>
              <a:t>cans</a:t>
            </a:r>
            <a:r>
              <a:rPr lang="pl-PL" dirty="0"/>
              <a:t> – we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asume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 </a:t>
            </a:r>
            <a:r>
              <a:rPr lang="pl-PL" dirty="0" err="1"/>
              <a:t>this</a:t>
            </a:r>
            <a:r>
              <a:rPr lang="pl-PL" dirty="0"/>
              <a:t> a symbol of </a:t>
            </a: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faith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The </a:t>
            </a:r>
            <a:r>
              <a:rPr lang="pl-PL" dirty="0" err="1"/>
              <a:t>teacher</a:t>
            </a:r>
            <a:r>
              <a:rPr lang="pl-PL" dirty="0"/>
              <a:t> </a:t>
            </a:r>
            <a:r>
              <a:rPr lang="pl-PL" dirty="0" err="1"/>
              <a:t>puts</a:t>
            </a:r>
            <a:r>
              <a:rPr lang="pl-PL" dirty="0"/>
              <a:t>  a </a:t>
            </a:r>
            <a:r>
              <a:rPr lang="pl-PL" dirty="0" err="1"/>
              <a:t>thesis</a:t>
            </a:r>
            <a:r>
              <a:rPr lang="pl-PL" dirty="0"/>
              <a:t>:</a:t>
            </a:r>
          </a:p>
          <a:p>
            <a:pPr marL="0" indent="0">
              <a:buNone/>
            </a:pPr>
            <a:r>
              <a:rPr lang="pl-PL" dirty="0"/>
              <a:t>In </a:t>
            </a:r>
            <a:r>
              <a:rPr lang="pl-PL" dirty="0" err="1"/>
              <a:t>Jerusalem</a:t>
            </a:r>
            <a:r>
              <a:rPr lang="pl-PL" dirty="0"/>
              <a:t>  </a:t>
            </a:r>
            <a:r>
              <a:rPr lang="pl-PL" dirty="0" err="1"/>
              <a:t>bones</a:t>
            </a:r>
            <a:r>
              <a:rPr lang="pl-PL" dirty="0"/>
              <a:t> of a </a:t>
            </a:r>
            <a:r>
              <a:rPr lang="pl-PL" dirty="0" err="1"/>
              <a:t>human</a:t>
            </a:r>
            <a:r>
              <a:rPr lang="pl-PL" dirty="0"/>
              <a:t> </a:t>
            </a:r>
            <a:r>
              <a:rPr lang="pl-PL" dirty="0" err="1"/>
              <a:t>being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discoverd</a:t>
            </a:r>
            <a:r>
              <a:rPr lang="pl-PL" dirty="0"/>
              <a:t>,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might</a:t>
            </a:r>
            <a:r>
              <a:rPr lang="pl-PL" dirty="0"/>
              <a:t> be a body of </a:t>
            </a:r>
            <a:r>
              <a:rPr lang="pl-PL" dirty="0" err="1"/>
              <a:t>Jesus</a:t>
            </a:r>
            <a:r>
              <a:rPr lang="pl-PL" dirty="0"/>
              <a:t> </a:t>
            </a:r>
            <a:r>
              <a:rPr lang="pl-PL" dirty="0" err="1"/>
              <a:t>Christ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Our</a:t>
            </a:r>
            <a:r>
              <a:rPr lang="pl-PL" dirty="0"/>
              <a:t> </a:t>
            </a:r>
            <a:r>
              <a:rPr lang="pl-PL" dirty="0" err="1"/>
              <a:t>faith</a:t>
            </a:r>
            <a:r>
              <a:rPr lang="pl-PL" dirty="0"/>
              <a:t> </a:t>
            </a:r>
            <a:r>
              <a:rPr lang="pl-PL" dirty="0" err="1"/>
              <a:t>looses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basis</a:t>
            </a:r>
            <a:r>
              <a:rPr lang="pl-PL" dirty="0"/>
              <a:t>, 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pull</a:t>
            </a:r>
            <a:r>
              <a:rPr lang="pl-PL" dirty="0"/>
              <a:t> down the </a:t>
            </a:r>
            <a:r>
              <a:rPr lang="pl-PL" dirty="0" err="1"/>
              <a:t>pyramid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C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1402CB-DC49-9CF7-5E15-D54D71B60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79" y="1951213"/>
            <a:ext cx="4203527" cy="44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1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101D48-5C40-2496-618F-6CA1887E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808384"/>
            <a:ext cx="8331200" cy="3400759"/>
          </a:xfrm>
        </p:spPr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seek</a:t>
            </a:r>
            <a:r>
              <a:rPr lang="pl-PL" dirty="0"/>
              <a:t> </a:t>
            </a:r>
            <a:r>
              <a:rPr lang="pl-PL" dirty="0" err="1"/>
              <a:t>together</a:t>
            </a:r>
            <a:r>
              <a:rPr lang="pl-PL" dirty="0"/>
              <a:t> the </a:t>
            </a:r>
            <a:r>
              <a:rPr lang="pl-PL" dirty="0" err="1"/>
              <a:t>biblical</a:t>
            </a:r>
            <a:r>
              <a:rPr lang="pl-PL" dirty="0"/>
              <a:t> and non </a:t>
            </a:r>
            <a:r>
              <a:rPr lang="pl-PL" dirty="0" err="1"/>
              <a:t>biblical</a:t>
            </a:r>
            <a:r>
              <a:rPr lang="pl-PL" dirty="0"/>
              <a:t> </a:t>
            </a:r>
            <a:r>
              <a:rPr lang="pl-PL" dirty="0" err="1"/>
              <a:t>arguments</a:t>
            </a:r>
            <a:r>
              <a:rPr lang="pl-PL" dirty="0"/>
              <a:t> for </a:t>
            </a:r>
          </a:p>
          <a:p>
            <a:r>
              <a:rPr lang="pl-PL" dirty="0"/>
              <a:t>The </a:t>
            </a:r>
            <a:r>
              <a:rPr lang="pl-PL" dirty="0" err="1"/>
              <a:t>Ressurection</a:t>
            </a:r>
            <a:r>
              <a:rPr lang="pl-PL" dirty="0"/>
              <a:t> of </a:t>
            </a:r>
            <a:r>
              <a:rPr lang="pl-PL" dirty="0" err="1"/>
              <a:t>Jesus</a:t>
            </a:r>
            <a:endParaRPr lang="pl-PL" dirty="0"/>
          </a:p>
          <a:p>
            <a:r>
              <a:rPr lang="pl-PL" dirty="0"/>
              <a:t>Both  the </a:t>
            </a:r>
            <a:r>
              <a:rPr lang="pl-PL" dirty="0" err="1"/>
              <a:t>Students</a:t>
            </a:r>
            <a:r>
              <a:rPr lang="pl-PL" dirty="0"/>
              <a:t> and the </a:t>
            </a:r>
            <a:r>
              <a:rPr lang="pl-PL" dirty="0" err="1"/>
              <a:t>teacherand</a:t>
            </a:r>
            <a:r>
              <a:rPr lang="pl-PL" dirty="0"/>
              <a:t> </a:t>
            </a:r>
            <a:r>
              <a:rPr lang="pl-PL" dirty="0" err="1"/>
              <a:t>rebuild</a:t>
            </a:r>
            <a:r>
              <a:rPr lang="pl-PL" dirty="0"/>
              <a:t> the </a:t>
            </a:r>
            <a:r>
              <a:rPr lang="pl-PL" dirty="0" err="1"/>
              <a:t>pyramid</a:t>
            </a:r>
            <a:r>
              <a:rPr lang="pl-PL" dirty="0"/>
              <a:t> </a:t>
            </a:r>
            <a:r>
              <a:rPr lang="pl-PL" dirty="0" err="1"/>
              <a:t>sticking</a:t>
            </a:r>
            <a:r>
              <a:rPr lang="pl-PL" dirty="0"/>
              <a:t> </a:t>
            </a:r>
            <a:r>
              <a:rPr lang="pl-PL" dirty="0" err="1"/>
              <a:t>information</a:t>
            </a:r>
            <a:r>
              <a:rPr lang="pl-PL" dirty="0"/>
              <a:t> for and </a:t>
            </a:r>
            <a:r>
              <a:rPr lang="pl-PL" dirty="0" err="1"/>
              <a:t>aganinst</a:t>
            </a:r>
            <a:r>
              <a:rPr lang="pl-PL" dirty="0"/>
              <a:t> the </a:t>
            </a:r>
            <a:r>
              <a:rPr lang="pl-PL" dirty="0" err="1"/>
              <a:t>thesis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7FE3B5-5103-E82C-51A4-26991622C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44" y="3503166"/>
            <a:ext cx="2933780" cy="26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3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4025CC-7C90-09BC-E76F-324C79F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Creative </a:t>
            </a:r>
            <a:r>
              <a:rPr lang="pl-PL" dirty="0" err="1"/>
              <a:t>teaching</a:t>
            </a:r>
            <a:r>
              <a:rPr lang="pl-PL" dirty="0"/>
              <a:t>  in: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651ED0-B675-32A4-F2BE-D5B3C4AFE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b="1" dirty="0" err="1">
                <a:solidFill>
                  <a:srgbClr val="FFC000"/>
                </a:solidFill>
              </a:rPr>
              <a:t>Maths</a:t>
            </a:r>
            <a:endParaRPr lang="pl-PL" sz="5400" b="1" dirty="0">
              <a:solidFill>
                <a:srgbClr val="FFC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0FD211-BE9F-FA49-D50A-C96A0A0C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789043"/>
            <a:ext cx="6082400" cy="443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2533A5-3FF0-DBCC-1A92-B0F5DC14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Creative </a:t>
            </a:r>
            <a:r>
              <a:rPr lang="pl-PL" dirty="0" err="1"/>
              <a:t>teaching</a:t>
            </a:r>
            <a:r>
              <a:rPr lang="pl-PL" dirty="0"/>
              <a:t> in </a:t>
            </a:r>
            <a:r>
              <a:rPr lang="pl-PL" dirty="0" err="1"/>
              <a:t>Maths</a:t>
            </a:r>
            <a:r>
              <a:rPr lang="pl-PL" dirty="0"/>
              <a:t>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820656-7019-D60A-99CE-D2E72D115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46852"/>
            <a:ext cx="8146705" cy="4101547"/>
          </a:xfrm>
        </p:spPr>
        <p:txBody>
          <a:bodyPr/>
          <a:lstStyle/>
          <a:p>
            <a:r>
              <a:rPr lang="pl-PL" sz="3200" b="1" dirty="0">
                <a:solidFill>
                  <a:srgbClr val="FFC000"/>
                </a:solidFill>
              </a:rPr>
              <a:t>Pi </a:t>
            </a:r>
            <a:r>
              <a:rPr lang="pl-PL" sz="3200" b="1" dirty="0" err="1">
                <a:solidFill>
                  <a:srgbClr val="FFC000"/>
                </a:solidFill>
              </a:rPr>
              <a:t>number</a:t>
            </a:r>
            <a:r>
              <a:rPr lang="pl-PL" sz="3200" b="1" dirty="0">
                <a:solidFill>
                  <a:srgbClr val="FFC000"/>
                </a:solidFill>
              </a:rPr>
              <a:t>, 3,1415</a:t>
            </a:r>
          </a:p>
          <a:p>
            <a:r>
              <a:rPr lang="pl-PL" dirty="0"/>
              <a:t>The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given</a:t>
            </a:r>
            <a:r>
              <a:rPr lang="pl-PL" dirty="0"/>
              <a:t> a </a:t>
            </a:r>
            <a:r>
              <a:rPr lang="pl-PL" dirty="0" err="1"/>
              <a:t>portion</a:t>
            </a:r>
            <a:r>
              <a:rPr lang="pl-PL" dirty="0"/>
              <a:t> of </a:t>
            </a:r>
            <a:r>
              <a:rPr lang="pl-PL" dirty="0" err="1"/>
              <a:t>beans</a:t>
            </a:r>
            <a:r>
              <a:rPr lang="pl-PL" dirty="0"/>
              <a:t> and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weigh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.</a:t>
            </a:r>
          </a:p>
          <a:p>
            <a:r>
              <a:rPr lang="pl-PL" dirty="0"/>
              <a:t>The </a:t>
            </a:r>
            <a:r>
              <a:rPr lang="pl-PL" dirty="0" err="1"/>
              <a:t>group</a:t>
            </a:r>
            <a:r>
              <a:rPr lang="pl-PL" dirty="0"/>
              <a:t> of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weigh</a:t>
            </a:r>
            <a:r>
              <a:rPr lang="pl-PL" dirty="0"/>
              <a:t> the </a:t>
            </a:r>
            <a:r>
              <a:rPr lang="pl-PL" dirty="0" err="1"/>
              <a:t>closest</a:t>
            </a:r>
            <a:r>
              <a:rPr lang="pl-PL" dirty="0"/>
              <a:t> </a:t>
            </a:r>
            <a:r>
              <a:rPr lang="pl-PL" dirty="0" err="1"/>
              <a:t>portion</a:t>
            </a:r>
            <a:r>
              <a:rPr lang="pl-PL" dirty="0"/>
              <a:t> to 3,14(Pi numer) </a:t>
            </a:r>
            <a:r>
              <a:rPr lang="pl-PL" dirty="0" err="1"/>
              <a:t>wins</a:t>
            </a:r>
            <a:r>
              <a:rPr lang="pl-PL" dirty="0"/>
              <a:t>. </a:t>
            </a:r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aim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exercice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dirty="0" err="1"/>
              <a:t>irrational</a:t>
            </a:r>
            <a:r>
              <a:rPr lang="pl-PL" dirty="0"/>
              <a:t> </a:t>
            </a:r>
            <a:r>
              <a:rPr lang="pl-PL" dirty="0" err="1"/>
              <a:t>numbers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8D0CDB-2595-5290-632F-723BF762E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41" y="4084898"/>
            <a:ext cx="2583746" cy="23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DE3DCD-1F19-01F9-56DE-0A3F9E25B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6600" dirty="0" err="1">
                <a:solidFill>
                  <a:srgbClr val="FFC000"/>
                </a:solidFill>
              </a:rPr>
              <a:t>Thank</a:t>
            </a:r>
            <a:r>
              <a:rPr lang="pl-PL" sz="6600" dirty="0">
                <a:solidFill>
                  <a:srgbClr val="FFC000"/>
                </a:solidFill>
              </a:rPr>
              <a:t> </a:t>
            </a:r>
            <a:r>
              <a:rPr lang="pl-PL" sz="6600" dirty="0" err="1">
                <a:solidFill>
                  <a:srgbClr val="FFC000"/>
                </a:solidFill>
              </a:rPr>
              <a:t>you</a:t>
            </a:r>
            <a:r>
              <a:rPr lang="pl-PL" sz="6600" dirty="0">
                <a:solidFill>
                  <a:srgbClr val="FFC000"/>
                </a:solidFill>
              </a:rPr>
              <a:t> for </a:t>
            </a:r>
            <a:r>
              <a:rPr lang="pl-PL" sz="6600" dirty="0" err="1">
                <a:solidFill>
                  <a:srgbClr val="FFC000"/>
                </a:solidFill>
              </a:rPr>
              <a:t>your</a:t>
            </a:r>
            <a:r>
              <a:rPr lang="pl-PL" sz="6600" dirty="0">
                <a:solidFill>
                  <a:srgbClr val="FFC000"/>
                </a:solidFill>
              </a:rPr>
              <a:t> </a:t>
            </a:r>
            <a:r>
              <a:rPr lang="pl-PL" sz="6600" dirty="0" err="1">
                <a:solidFill>
                  <a:srgbClr val="FFC000"/>
                </a:solidFill>
              </a:rPr>
              <a:t>attention</a:t>
            </a:r>
            <a:r>
              <a:rPr lang="pl-PL" sz="6600" dirty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pl-PL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7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9FAF42-4B69-51E1-3E28-E40317B2D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creative</a:t>
            </a:r>
            <a:r>
              <a:rPr lang="pl-PL" dirty="0"/>
              <a:t> </a:t>
            </a:r>
            <a:r>
              <a:rPr lang="pl-PL" dirty="0" err="1"/>
              <a:t>teaching</a:t>
            </a:r>
            <a:r>
              <a:rPr lang="pl-PL" dirty="0"/>
              <a:t>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6FD2A-8E77-7E88-0D5A-269DD0592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510748"/>
            <a:ext cx="6596999" cy="5062330"/>
          </a:xfrm>
        </p:spPr>
        <p:txBody>
          <a:bodyPr>
            <a:normAutofit/>
          </a:bodyPr>
          <a:lstStyle/>
          <a:p>
            <a:r>
              <a:rPr lang="en-US" sz="2800" dirty="0"/>
              <a:t>Creative t</a:t>
            </a:r>
            <a:r>
              <a:rPr lang="pl-PL" sz="2800" dirty="0" err="1"/>
              <a:t>eacings</a:t>
            </a:r>
            <a:r>
              <a:rPr lang="pl-PL" sz="2800" dirty="0"/>
              <a:t> </a:t>
            </a:r>
            <a:r>
              <a:rPr lang="en-US" sz="2800" dirty="0"/>
              <a:t> is the ability to </a:t>
            </a:r>
            <a:r>
              <a:rPr lang="pl-PL" sz="2800" dirty="0" err="1"/>
              <a:t>teach</a:t>
            </a:r>
            <a:r>
              <a:rPr lang="pl-PL" sz="2800" dirty="0"/>
              <a:t> </a:t>
            </a:r>
            <a:r>
              <a:rPr lang="pl-PL" sz="2800" dirty="0" err="1"/>
              <a:t>how</a:t>
            </a:r>
            <a:r>
              <a:rPr lang="pl-PL" sz="2800" dirty="0"/>
              <a:t> to </a:t>
            </a:r>
            <a:r>
              <a:rPr lang="en-US" sz="2800" dirty="0"/>
              <a:t>consider something in a new way. </a:t>
            </a:r>
            <a:endParaRPr lang="pl-PL" sz="2800" dirty="0"/>
          </a:p>
          <a:p>
            <a:r>
              <a:rPr lang="en-US" sz="2800" dirty="0"/>
              <a:t>Creative </a:t>
            </a:r>
            <a:r>
              <a:rPr lang="pl-PL" sz="2800" dirty="0" err="1"/>
              <a:t>teaching</a:t>
            </a:r>
            <a:r>
              <a:rPr lang="pl-PL" sz="2800" dirty="0"/>
              <a:t> </a:t>
            </a:r>
            <a:r>
              <a:rPr lang="en-US" sz="2800" dirty="0"/>
              <a:t>means</a:t>
            </a:r>
            <a:r>
              <a:rPr lang="pl-PL" sz="2800" dirty="0"/>
              <a:t> to </a:t>
            </a:r>
            <a:r>
              <a:rPr lang="pl-PL" sz="2800" dirty="0" err="1"/>
              <a:t>teach</a:t>
            </a:r>
            <a:r>
              <a:rPr lang="pl-PL" sz="2800" dirty="0"/>
              <a:t> </a:t>
            </a:r>
            <a:r>
              <a:rPr lang="en-US" sz="2800" dirty="0"/>
              <a:t> </a:t>
            </a:r>
            <a:r>
              <a:rPr lang="pl-PL" sz="2800" dirty="0" err="1"/>
              <a:t>how</a:t>
            </a:r>
            <a:r>
              <a:rPr lang="pl-PL" sz="2800" dirty="0"/>
              <a:t> to </a:t>
            </a:r>
            <a:r>
              <a:rPr lang="pl-PL" sz="2800" dirty="0" err="1"/>
              <a:t>think</a:t>
            </a:r>
            <a:r>
              <a:rPr lang="pl-PL" sz="2800" dirty="0"/>
              <a:t> 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C000"/>
                </a:solidFill>
              </a:rPr>
              <a:t>outside the box</a:t>
            </a:r>
            <a:r>
              <a:rPr lang="en-US" sz="2800" b="1" dirty="0"/>
              <a:t>.</a:t>
            </a:r>
            <a:endParaRPr lang="pl-PL" sz="2800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6D4A767-9DD2-ED77-CBC9-0328ABE3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399" y="1641213"/>
            <a:ext cx="3898195" cy="389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2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B9B2F3-6BA7-4DE0-C8EE-3CB317B4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Creative </a:t>
            </a:r>
            <a:r>
              <a:rPr lang="pl-PL" dirty="0" err="1"/>
              <a:t>teaching</a:t>
            </a:r>
            <a:r>
              <a:rPr lang="pl-PL" dirty="0"/>
              <a:t> in: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9F8F4-C835-5AB7-0660-DF7CD5E5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517913"/>
            <a:ext cx="4846914" cy="3730486"/>
          </a:xfrm>
        </p:spPr>
        <p:txBody>
          <a:bodyPr>
            <a:normAutofit/>
          </a:bodyPr>
          <a:lstStyle/>
          <a:p>
            <a:r>
              <a:rPr lang="pl-PL" sz="3200" b="1" dirty="0" err="1">
                <a:solidFill>
                  <a:srgbClr val="FFC000"/>
                </a:solidFill>
              </a:rPr>
              <a:t>Teaching</a:t>
            </a:r>
            <a:r>
              <a:rPr lang="pl-PL" sz="3200" b="1" dirty="0">
                <a:solidFill>
                  <a:srgbClr val="FFC000"/>
                </a:solidFill>
              </a:rPr>
              <a:t> the Blind and </a:t>
            </a:r>
            <a:r>
              <a:rPr lang="pl-PL" sz="3200" b="1" dirty="0" err="1">
                <a:solidFill>
                  <a:srgbClr val="FFC000"/>
                </a:solidFill>
              </a:rPr>
              <a:t>Partially</a:t>
            </a:r>
            <a:r>
              <a:rPr lang="pl-PL" sz="3200" b="1" dirty="0">
                <a:solidFill>
                  <a:srgbClr val="FFC000"/>
                </a:solidFill>
              </a:rPr>
              <a:t> </a:t>
            </a:r>
            <a:r>
              <a:rPr lang="pl-PL" sz="3200" b="1" dirty="0" err="1">
                <a:solidFill>
                  <a:srgbClr val="FFC000"/>
                </a:solidFill>
              </a:rPr>
              <a:t>sighted</a:t>
            </a:r>
            <a:endParaRPr lang="pl-PL" sz="3200" b="1" dirty="0">
              <a:solidFill>
                <a:srgbClr val="FFC00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23BFBA-FB06-F338-8BBE-9AE2C6E1F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6" y="2067339"/>
            <a:ext cx="5429765" cy="373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FD2995-295A-D33C-3397-6971DC67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Experiencing</a:t>
            </a:r>
            <a:r>
              <a:rPr lang="pl-PL" dirty="0"/>
              <a:t> the </a:t>
            </a:r>
            <a:r>
              <a:rPr lang="pl-PL" dirty="0" err="1"/>
              <a:t>exotic</a:t>
            </a:r>
            <a:r>
              <a:rPr lang="pl-PL" dirty="0"/>
              <a:t> </a:t>
            </a:r>
            <a:r>
              <a:rPr lang="pl-PL" dirty="0" err="1"/>
              <a:t>tastes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424690-2644-90CD-9CDE-06288DCE9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93" y="1536083"/>
            <a:ext cx="8946541" cy="4195481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teacher</a:t>
            </a:r>
            <a:r>
              <a:rPr lang="pl-PL" dirty="0"/>
              <a:t> </a:t>
            </a:r>
            <a:r>
              <a:rPr lang="pl-PL" dirty="0" err="1"/>
              <a:t>asks</a:t>
            </a:r>
            <a:r>
              <a:rPr lang="pl-PL" dirty="0"/>
              <a:t> the </a:t>
            </a:r>
            <a:r>
              <a:rPr lang="pl-PL" dirty="0" err="1"/>
              <a:t>Students</a:t>
            </a:r>
            <a:r>
              <a:rPr lang="pl-PL" dirty="0"/>
              <a:t> to </a:t>
            </a:r>
            <a:r>
              <a:rPr lang="pl-PL" dirty="0" err="1"/>
              <a:t>touch</a:t>
            </a:r>
            <a:r>
              <a:rPr lang="pl-PL" dirty="0"/>
              <a:t>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kinds</a:t>
            </a:r>
            <a:r>
              <a:rPr lang="pl-PL" dirty="0"/>
              <a:t>  of </a:t>
            </a:r>
            <a:r>
              <a:rPr lang="pl-PL" dirty="0" err="1"/>
              <a:t>foods</a:t>
            </a:r>
            <a:r>
              <a:rPr lang="pl-PL" dirty="0"/>
              <a:t> in order to </a:t>
            </a:r>
            <a:r>
              <a:rPr lang="pl-PL" dirty="0" err="1"/>
              <a:t>recognize</a:t>
            </a:r>
            <a:r>
              <a:rPr lang="pl-PL" dirty="0"/>
              <a:t> the </a:t>
            </a:r>
            <a:r>
              <a:rPr lang="pl-PL" dirty="0" err="1"/>
              <a:t>shape</a:t>
            </a:r>
            <a:r>
              <a:rPr lang="pl-PL" dirty="0"/>
              <a:t> the  </a:t>
            </a:r>
            <a:r>
              <a:rPr lang="pl-PL" dirty="0" err="1"/>
              <a:t>structure</a:t>
            </a:r>
            <a:r>
              <a:rPr lang="pl-PL" dirty="0"/>
              <a:t>, </a:t>
            </a:r>
            <a:r>
              <a:rPr lang="pl-PL" dirty="0" err="1"/>
              <a:t>smell</a:t>
            </a:r>
            <a:r>
              <a:rPr lang="pl-PL" dirty="0"/>
              <a:t> and </a:t>
            </a:r>
            <a:r>
              <a:rPr lang="pl-PL" dirty="0" err="1"/>
              <a:t>finally</a:t>
            </a:r>
            <a:r>
              <a:rPr lang="pl-PL" dirty="0"/>
              <a:t> to </a:t>
            </a:r>
            <a:r>
              <a:rPr lang="pl-PL" dirty="0" err="1"/>
              <a:t>taste</a:t>
            </a:r>
            <a:r>
              <a:rPr lang="pl-PL" dirty="0"/>
              <a:t> </a:t>
            </a:r>
            <a:r>
              <a:rPr lang="pl-PL" dirty="0" err="1"/>
              <a:t>them</a:t>
            </a:r>
            <a:r>
              <a:rPr lang="pl-PL" dirty="0"/>
              <a:t>.  </a:t>
            </a:r>
          </a:p>
          <a:p>
            <a:r>
              <a:rPr lang="pl-PL" dirty="0"/>
              <a:t>The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a  </a:t>
            </a:r>
            <a:r>
              <a:rPr lang="pl-PL" dirty="0" err="1"/>
              <a:t>pinaple</a:t>
            </a:r>
            <a:r>
              <a:rPr lang="pl-PL" dirty="0"/>
              <a:t>, </a:t>
            </a:r>
            <a:r>
              <a:rPr lang="pl-PL" dirty="0" err="1"/>
              <a:t>an</a:t>
            </a:r>
            <a:r>
              <a:rPr lang="pl-PL" dirty="0"/>
              <a:t>  </a:t>
            </a:r>
            <a:r>
              <a:rPr lang="pl-PL" dirty="0" err="1"/>
              <a:t>opuntia</a:t>
            </a:r>
            <a:r>
              <a:rPr lang="pl-PL" dirty="0"/>
              <a:t>, melon, </a:t>
            </a:r>
            <a:r>
              <a:rPr lang="pl-PL" dirty="0" err="1"/>
              <a:t>olives</a:t>
            </a:r>
            <a:r>
              <a:rPr lang="pl-PL" dirty="0"/>
              <a:t>, </a:t>
            </a:r>
            <a:r>
              <a:rPr lang="pl-PL" dirty="0" err="1"/>
              <a:t>tuna</a:t>
            </a:r>
            <a:r>
              <a:rPr lang="pl-PL" dirty="0"/>
              <a:t>, </a:t>
            </a:r>
            <a:r>
              <a:rPr lang="pl-PL" dirty="0" err="1"/>
              <a:t>mussels</a:t>
            </a:r>
            <a:r>
              <a:rPr lang="pl-PL" dirty="0"/>
              <a:t>, </a:t>
            </a:r>
            <a:r>
              <a:rPr lang="pl-PL" dirty="0" err="1"/>
              <a:t>octopus</a:t>
            </a:r>
            <a:r>
              <a:rPr lang="pl-PL" dirty="0"/>
              <a:t>( </a:t>
            </a:r>
            <a:r>
              <a:rPr lang="pl-PL" dirty="0" err="1"/>
              <a:t>sea</a:t>
            </a:r>
            <a:r>
              <a:rPr lang="pl-PL" dirty="0"/>
              <a:t> food),anchois and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others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  Then the blind 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make</a:t>
            </a:r>
            <a:r>
              <a:rPr lang="pl-PL" dirty="0"/>
              <a:t> a  </a:t>
            </a:r>
            <a:r>
              <a:rPr lang="pl-PL" dirty="0" err="1"/>
              <a:t>dish</a:t>
            </a:r>
            <a:r>
              <a:rPr lang="pl-PL" dirty="0"/>
              <a:t> out of the </a:t>
            </a:r>
            <a:r>
              <a:rPr lang="pl-PL" dirty="0" err="1"/>
              <a:t>ingredients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those</a:t>
            </a:r>
            <a:r>
              <a:rPr lang="pl-PL" dirty="0"/>
              <a:t>     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partially</a:t>
            </a:r>
            <a:r>
              <a:rPr lang="pl-PL" dirty="0"/>
              <a:t> </a:t>
            </a:r>
            <a:r>
              <a:rPr lang="pl-PL" dirty="0" err="1"/>
              <a:t>sighted</a:t>
            </a:r>
            <a:r>
              <a:rPr lang="pl-PL" dirty="0"/>
              <a:t> 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compose</a:t>
            </a:r>
            <a:r>
              <a:rPr lang="pl-PL" dirty="0"/>
              <a:t> a </a:t>
            </a:r>
            <a:r>
              <a:rPr lang="pl-PL" dirty="0" err="1"/>
              <a:t>picture</a:t>
            </a:r>
            <a:r>
              <a:rPr lang="pl-PL" dirty="0"/>
              <a:t> of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igredients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excercise</a:t>
            </a:r>
            <a:r>
              <a:rPr lang="pl-PL" dirty="0"/>
              <a:t> </a:t>
            </a:r>
            <a:r>
              <a:rPr lang="pl-PL" dirty="0" err="1"/>
              <a:t>lets</a:t>
            </a:r>
            <a:r>
              <a:rPr lang="pl-PL" dirty="0"/>
              <a:t> the </a:t>
            </a:r>
            <a:r>
              <a:rPr lang="pl-PL" dirty="0" err="1"/>
              <a:t>Students</a:t>
            </a:r>
            <a:r>
              <a:rPr lang="pl-PL" dirty="0"/>
              <a:t>  </a:t>
            </a:r>
            <a:r>
              <a:rPr lang="pl-PL" dirty="0" err="1"/>
              <a:t>explore</a:t>
            </a:r>
            <a:r>
              <a:rPr lang="pl-PL" dirty="0"/>
              <a:t> 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tastes</a:t>
            </a:r>
            <a:r>
              <a:rPr lang="pl-PL" dirty="0"/>
              <a:t> and as a </a:t>
            </a:r>
            <a:r>
              <a:rPr lang="pl-PL" dirty="0" err="1"/>
              <a:t>result</a:t>
            </a:r>
            <a:r>
              <a:rPr lang="pl-PL" dirty="0"/>
              <a:t>      </a:t>
            </a:r>
            <a:r>
              <a:rPr lang="pl-PL" dirty="0" err="1"/>
              <a:t>overcome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taste</a:t>
            </a:r>
            <a:r>
              <a:rPr lang="pl-PL" dirty="0"/>
              <a:t> </a:t>
            </a:r>
            <a:r>
              <a:rPr lang="pl-PL" dirty="0" err="1"/>
              <a:t>barriers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694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B7FE6A-93C3-CA51-8013-6BDE016FB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05" y="3662242"/>
            <a:ext cx="5157930" cy="2654817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9F3B143-ABC9-69F7-5F4D-E577FA67C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5" y="3817041"/>
            <a:ext cx="3130990" cy="234522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C3E95B-A675-AA09-22E8-B9197096F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18" y="0"/>
            <a:ext cx="4466555" cy="57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9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11467-CC94-D570-DA1C-8B6C01BAE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00" y="251791"/>
            <a:ext cx="9385383" cy="1457739"/>
          </a:xfrm>
        </p:spPr>
        <p:txBody>
          <a:bodyPr/>
          <a:lstStyle/>
          <a:p>
            <a:r>
              <a:rPr lang="pl-PL" dirty="0"/>
              <a:t>Creative </a:t>
            </a:r>
            <a:r>
              <a:rPr lang="pl-PL" dirty="0" err="1"/>
              <a:t>teaching</a:t>
            </a:r>
            <a:r>
              <a:rPr lang="pl-PL" dirty="0"/>
              <a:t> in 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94E241-2480-2C72-72D7-0CB6C322E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b="1" dirty="0">
                <a:solidFill>
                  <a:srgbClr val="FFC000"/>
                </a:solidFill>
              </a:rPr>
              <a:t>Trade and </a:t>
            </a:r>
            <a:r>
              <a:rPr lang="pl-PL" sz="3200" b="1" dirty="0" err="1">
                <a:solidFill>
                  <a:srgbClr val="FFC000"/>
                </a:solidFill>
              </a:rPr>
              <a:t>customer</a:t>
            </a:r>
            <a:r>
              <a:rPr lang="pl-PL" sz="3200" b="1" dirty="0">
                <a:solidFill>
                  <a:srgbClr val="FFC000"/>
                </a:solidFill>
              </a:rPr>
              <a:t> service </a:t>
            </a:r>
          </a:p>
          <a:p>
            <a:endParaRPr lang="pl-PL" sz="3200" b="1" dirty="0">
              <a:solidFill>
                <a:srgbClr val="FFC000"/>
              </a:solidFill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BFF930-FE75-953F-7968-59A64A7E9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652712"/>
            <a:ext cx="7304690" cy="38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077AE8-D918-43D5-FF45-AB5E7D476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8" y="940904"/>
            <a:ext cx="9029436" cy="5307495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Ss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organise</a:t>
            </a:r>
            <a:r>
              <a:rPr lang="pl-PL" dirty="0"/>
              <a:t> a </a:t>
            </a:r>
            <a:r>
              <a:rPr lang="pl-PL" dirty="0" err="1"/>
              <a:t>corner</a:t>
            </a:r>
            <a:r>
              <a:rPr lang="pl-PL" dirty="0"/>
              <a:t>  shop.</a:t>
            </a:r>
          </a:p>
          <a:p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to </a:t>
            </a:r>
            <a:r>
              <a:rPr lang="pl-PL" dirty="0" err="1"/>
              <a:t>put</a:t>
            </a:r>
            <a:r>
              <a:rPr lang="pl-PL" dirty="0"/>
              <a:t> the </a:t>
            </a:r>
            <a:r>
              <a:rPr lang="pl-PL" dirty="0" err="1"/>
              <a:t>goods</a:t>
            </a:r>
            <a:r>
              <a:rPr lang="pl-PL" dirty="0"/>
              <a:t> on </a:t>
            </a:r>
            <a:r>
              <a:rPr lang="pl-PL" dirty="0" err="1"/>
              <a:t>shelves</a:t>
            </a:r>
            <a:r>
              <a:rPr lang="pl-PL" dirty="0"/>
              <a:t>, </a:t>
            </a:r>
            <a:r>
              <a:rPr lang="pl-PL" dirty="0" err="1"/>
              <a:t>put</a:t>
            </a:r>
            <a:r>
              <a:rPr lang="pl-PL" dirty="0"/>
              <a:t> </a:t>
            </a:r>
            <a:r>
              <a:rPr lang="pl-PL" dirty="0" err="1"/>
              <a:t>prices</a:t>
            </a:r>
            <a:r>
              <a:rPr lang="pl-PL" dirty="0"/>
              <a:t> on the </a:t>
            </a:r>
            <a:r>
              <a:rPr lang="pl-PL" dirty="0" err="1"/>
              <a:t>goods</a:t>
            </a:r>
            <a:r>
              <a:rPr lang="pl-PL" dirty="0"/>
              <a:t>, to </a:t>
            </a:r>
            <a:r>
              <a:rPr lang="pl-PL" dirty="0" err="1"/>
              <a:t>prepare</a:t>
            </a:r>
            <a:r>
              <a:rPr lang="pl-PL" dirty="0"/>
              <a:t> </a:t>
            </a:r>
            <a:r>
              <a:rPr lang="pl-PL" dirty="0" err="1"/>
              <a:t>cash</a:t>
            </a:r>
            <a:r>
              <a:rPr lang="pl-PL" dirty="0"/>
              <a:t> register, </a:t>
            </a:r>
            <a:r>
              <a:rPr lang="pl-PL" dirty="0" err="1"/>
              <a:t>use</a:t>
            </a:r>
            <a:r>
              <a:rPr lang="pl-PL" dirty="0"/>
              <a:t> the </a:t>
            </a:r>
            <a:r>
              <a:rPr lang="pl-PL" dirty="0" err="1"/>
              <a:t>scanner</a:t>
            </a:r>
            <a:r>
              <a:rPr lang="pl-PL" dirty="0"/>
              <a:t> to </a:t>
            </a:r>
            <a:r>
              <a:rPr lang="pl-PL" dirty="0" err="1"/>
              <a:t>read</a:t>
            </a:r>
            <a:r>
              <a:rPr lang="pl-PL" dirty="0"/>
              <a:t> the </a:t>
            </a:r>
            <a:r>
              <a:rPr lang="pl-PL" dirty="0" err="1"/>
              <a:t>bare</a:t>
            </a:r>
            <a:r>
              <a:rPr lang="pl-PL" dirty="0"/>
              <a:t> </a:t>
            </a:r>
            <a:r>
              <a:rPr lang="pl-PL" dirty="0" err="1"/>
              <a:t>codes</a:t>
            </a:r>
            <a:r>
              <a:rPr lang="pl-PL" dirty="0"/>
              <a:t>.</a:t>
            </a:r>
          </a:p>
          <a:p>
            <a:r>
              <a:rPr lang="pl-PL" dirty="0"/>
              <a:t>Then the </a:t>
            </a:r>
            <a:r>
              <a:rPr lang="pl-PL" dirty="0" err="1"/>
              <a:t>customers</a:t>
            </a:r>
            <a:r>
              <a:rPr lang="pl-PL" dirty="0"/>
              <a:t> </a:t>
            </a:r>
            <a:r>
              <a:rPr lang="pl-PL" dirty="0" err="1"/>
              <a:t>come</a:t>
            </a:r>
            <a:r>
              <a:rPr lang="pl-PL" dirty="0"/>
              <a:t>, </a:t>
            </a:r>
            <a:r>
              <a:rPr lang="pl-PL" dirty="0" err="1"/>
              <a:t>some</a:t>
            </a:r>
            <a:r>
              <a:rPr lang="pl-PL" dirty="0"/>
              <a:t> of </a:t>
            </a:r>
            <a:r>
              <a:rPr lang="pl-PL" dirty="0" err="1"/>
              <a:t>them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very</a:t>
            </a:r>
            <a:r>
              <a:rPr lang="pl-PL" dirty="0"/>
              <a:t> </a:t>
            </a:r>
            <a:r>
              <a:rPr lang="pl-PL" dirty="0" err="1"/>
              <a:t>fussy</a:t>
            </a:r>
            <a:r>
              <a:rPr lang="pl-PL" dirty="0"/>
              <a:t>.</a:t>
            </a:r>
          </a:p>
          <a:p>
            <a:r>
              <a:rPr lang="pl-PL" dirty="0"/>
              <a:t>The </a:t>
            </a:r>
            <a:r>
              <a:rPr lang="pl-PL" dirty="0" err="1"/>
              <a:t>Students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to be </a:t>
            </a:r>
            <a:r>
              <a:rPr lang="pl-PL" dirty="0" err="1"/>
              <a:t>able</a:t>
            </a:r>
            <a:r>
              <a:rPr lang="pl-PL" dirty="0"/>
              <a:t> to </a:t>
            </a:r>
            <a:r>
              <a:rPr lang="pl-PL" dirty="0" err="1"/>
              <a:t>serve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the </a:t>
            </a:r>
            <a:r>
              <a:rPr lang="pl-PL" dirty="0" err="1"/>
              <a:t>custmers</a:t>
            </a:r>
            <a:r>
              <a:rPr lang="pl-PL" dirty="0"/>
              <a:t>,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fussy</a:t>
            </a:r>
            <a:r>
              <a:rPr lang="pl-PL" dirty="0"/>
              <a:t>, to </a:t>
            </a:r>
            <a:r>
              <a:rPr lang="pl-PL" dirty="0" err="1"/>
              <a:t>sell</a:t>
            </a:r>
            <a:r>
              <a:rPr lang="pl-PL" dirty="0"/>
              <a:t> as </a:t>
            </a:r>
            <a:r>
              <a:rPr lang="pl-PL" dirty="0" err="1"/>
              <a:t>many</a:t>
            </a:r>
            <a:r>
              <a:rPr lang="pl-PL" dirty="0"/>
              <a:t> </a:t>
            </a:r>
            <a:r>
              <a:rPr lang="pl-PL" dirty="0" err="1"/>
              <a:t>goods</a:t>
            </a:r>
            <a:r>
              <a:rPr lang="pl-PL" dirty="0"/>
              <a:t> as </a:t>
            </a:r>
            <a:r>
              <a:rPr lang="pl-PL" dirty="0" err="1"/>
              <a:t>possible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aim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task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to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how</a:t>
            </a:r>
            <a:r>
              <a:rPr lang="pl-PL" dirty="0"/>
              <a:t> to  </a:t>
            </a:r>
            <a:r>
              <a:rPr lang="pl-PL" dirty="0" err="1"/>
              <a:t>organise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in a shop and to face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difficult</a:t>
            </a:r>
            <a:r>
              <a:rPr lang="pl-PL" dirty="0"/>
              <a:t> </a:t>
            </a:r>
            <a:r>
              <a:rPr lang="pl-PL" dirty="0" err="1"/>
              <a:t>situations</a:t>
            </a:r>
            <a:r>
              <a:rPr lang="pl-PL" dirty="0"/>
              <a:t> </a:t>
            </a:r>
            <a:r>
              <a:rPr lang="pl-PL" dirty="0" err="1"/>
              <a:t>wit</a:t>
            </a:r>
            <a:r>
              <a:rPr lang="pl-PL" dirty="0"/>
              <a:t> </a:t>
            </a:r>
            <a:r>
              <a:rPr lang="pl-PL" dirty="0" err="1"/>
              <a:t>troublesome</a:t>
            </a:r>
            <a:r>
              <a:rPr lang="pl-PL" dirty="0"/>
              <a:t> </a:t>
            </a:r>
            <a:r>
              <a:rPr lang="pl-PL" dirty="0" err="1"/>
              <a:t>customers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154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F59CD9E2-EFCF-BDA8-A184-549E7CCB9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31" y="882219"/>
            <a:ext cx="4153365" cy="5537821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7CB1CC0-692D-5A94-C61E-2821F1270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50" y="989357"/>
            <a:ext cx="4026434" cy="536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AC293F-CFEF-B249-0777-A18ECC4B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Creative </a:t>
            </a:r>
            <a:r>
              <a:rPr lang="pl-PL" dirty="0" err="1"/>
              <a:t>teaching</a:t>
            </a:r>
            <a:r>
              <a:rPr lang="pl-PL" dirty="0"/>
              <a:t> in: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B0AD9A-A1DD-36D6-BFCF-6666D3F18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9031" y="1684901"/>
            <a:ext cx="3879504" cy="3095820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FFC000"/>
                </a:solidFill>
              </a:rPr>
              <a:t>English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0A369F-6A67-8524-DF41-4C27B3DB2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99" y="1684901"/>
            <a:ext cx="4711770" cy="309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00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D5FD823D997A438AD9DD2ADBA5F0EF" ma:contentTypeVersion="12" ma:contentTypeDescription="Utwórz nowy dokument." ma:contentTypeScope="" ma:versionID="62f06c4f805f0861c601be2c7ba7c21f">
  <xsd:schema xmlns:xsd="http://www.w3.org/2001/XMLSchema" xmlns:xs="http://www.w3.org/2001/XMLSchema" xmlns:p="http://schemas.microsoft.com/office/2006/metadata/properties" xmlns:ns3="9ad4cd64-6f6e-4401-b73b-2d9b0fedc5f7" xmlns:ns4="81cfcb95-b7d7-4814-822b-608cb3968f72" targetNamespace="http://schemas.microsoft.com/office/2006/metadata/properties" ma:root="true" ma:fieldsID="880e27b31ea7324e09a4959c3549c4e2" ns3:_="" ns4:_="">
    <xsd:import namespace="9ad4cd64-6f6e-4401-b73b-2d9b0fedc5f7"/>
    <xsd:import namespace="81cfcb95-b7d7-4814-822b-608cb3968f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4cd64-6f6e-4401-b73b-2d9b0fedc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cb95-b7d7-4814-822b-608cb3968f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4D08DD-2A6B-499A-BBC8-C3C371659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d4cd64-6f6e-4401-b73b-2d9b0fedc5f7"/>
    <ds:schemaRef ds:uri="81cfcb95-b7d7-4814-822b-608cb3968f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4EBDA-62C7-4240-92C2-D4275AC84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B9B51D-EC3F-44B9-BCD6-BA4ADA6F7C3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1cfcb95-b7d7-4814-822b-608cb3968f72"/>
    <ds:schemaRef ds:uri="http://purl.org/dc/elements/1.1/"/>
    <ds:schemaRef ds:uri="http://schemas.microsoft.com/office/2006/metadata/properties"/>
    <ds:schemaRef ds:uri="http://schemas.microsoft.com/office/2006/documentManagement/types"/>
    <ds:schemaRef ds:uri="9ad4cd64-6f6e-4401-b73b-2d9b0fedc5f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2737</TotalTime>
  <Words>534</Words>
  <Application>Microsoft Office PowerPoint</Application>
  <PresentationFormat>Panoramiczny</PresentationFormat>
  <Paragraphs>53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Jon</vt:lpstr>
      <vt:lpstr>Creative teaching</vt:lpstr>
      <vt:lpstr>What is creative teaching?</vt:lpstr>
      <vt:lpstr>Creative teaching in:</vt:lpstr>
      <vt:lpstr>Experiencing the exotic tastes</vt:lpstr>
      <vt:lpstr>Prezentacja programu PowerPoint</vt:lpstr>
      <vt:lpstr>Creative teaching in :</vt:lpstr>
      <vt:lpstr>Prezentacja programu PowerPoint</vt:lpstr>
      <vt:lpstr>Prezentacja programu PowerPoint</vt:lpstr>
      <vt:lpstr>Creative teaching in:</vt:lpstr>
      <vt:lpstr>Prezentacja programu PowerPoint</vt:lpstr>
      <vt:lpstr>Creative teaching in</vt:lpstr>
      <vt:lpstr>The example of creative teaching in religious education</vt:lpstr>
      <vt:lpstr>Prezentacja programu PowerPoint</vt:lpstr>
      <vt:lpstr>Creative teaching  in:</vt:lpstr>
      <vt:lpstr>Creative teaching in Maths: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thinking</dc:title>
  <dc:creator>Dobrosława</dc:creator>
  <cp:lastModifiedBy>Dobrosława</cp:lastModifiedBy>
  <cp:revision>2</cp:revision>
  <dcterms:created xsi:type="dcterms:W3CDTF">2022-08-08T10:19:45Z</dcterms:created>
  <dcterms:modified xsi:type="dcterms:W3CDTF">2022-08-11T10:26:41Z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0x0101006DD5FD823D997A438AD9DD2ADBA5F0EF</vt:lpwstr>
  </property>
</Properties>
</file>