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CD20E3-BFA1-4F5B-8862-7E3A8A3F1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6160" y="1026160"/>
            <a:ext cx="7833360" cy="2519679"/>
          </a:xfrm>
        </p:spPr>
        <p:txBody>
          <a:bodyPr/>
          <a:lstStyle/>
          <a:p>
            <a:r>
              <a:rPr lang="pl-PL" sz="32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</a:t>
            </a:r>
            <a:r>
              <a:rPr lang="pl-PL" sz="3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pl-PL" sz="3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32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pl-PL" sz="3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pl-PL" sz="32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andadolescents</a:t>
            </a:r>
            <a:br>
              <a:rPr lang="pl-PL" sz="3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sz="3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Zdrowie psychiczne dzieci i młodzieży</a:t>
            </a:r>
            <a:endParaRPr lang="pl-PL" sz="44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A3A41E-FEDA-4B13-8A24-D50BEA8A7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16960"/>
            <a:ext cx="6815669" cy="1849120"/>
          </a:xfrm>
        </p:spPr>
        <p:txBody>
          <a:bodyPr>
            <a:normAutofit fontScale="62500" lnSpcReduction="20000"/>
          </a:bodyPr>
          <a:lstStyle/>
          <a:p>
            <a:r>
              <a:rPr lang="pl-PL" sz="3200" b="1" dirty="0" err="1"/>
              <a:t>Klauda</a:t>
            </a:r>
            <a:r>
              <a:rPr lang="pl-PL" sz="3200" b="1" dirty="0"/>
              <a:t> Glapa</a:t>
            </a:r>
          </a:p>
          <a:p>
            <a:r>
              <a:rPr lang="pl-PL" sz="3200" b="1" dirty="0"/>
              <a:t>Elżbieta Łątkowska-Trębacz </a:t>
            </a:r>
          </a:p>
          <a:p>
            <a:r>
              <a:rPr lang="pl-PL" sz="3200" b="1" dirty="0"/>
              <a:t>Teresa Kopeć</a:t>
            </a:r>
          </a:p>
          <a:p>
            <a:endParaRPr lang="pl-PL" b="1" dirty="0"/>
          </a:p>
          <a:p>
            <a:r>
              <a:rPr lang="pl-PL" sz="3200" b="1" cap="small" dirty="0">
                <a:solidFill>
                  <a:schemeClr val="accent6">
                    <a:lumMod val="50000"/>
                  </a:schemeClr>
                </a:solidFill>
              </a:rPr>
              <a:t>Malta 2022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9343DDB-3451-5CBA-B95F-6320F9CFF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75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ściana, osoba, wewnątrz, pozujący&#10;&#10;Opis wygenerowany automatycznie">
            <a:extLst>
              <a:ext uri="{FF2B5EF4-FFF2-40B4-BE49-F238E27FC236}">
                <a16:creationId xmlns:a16="http://schemas.microsoft.com/office/drawing/2014/main" id="{B263E9E9-F3BA-B1B1-E5E7-C4A0BB380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40" y="621030"/>
            <a:ext cx="7487920" cy="561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6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33299842-3705-6E8C-6EEF-CA437DF73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40" y="604520"/>
            <a:ext cx="2783840" cy="2087880"/>
          </a:xfrm>
          <a:prstGeom prst="rect">
            <a:avLst/>
          </a:prstGeom>
        </p:spPr>
      </p:pic>
      <p:pic>
        <p:nvPicPr>
          <p:cNvPr id="4" name="Obraz 3" descr="Obraz zawierający osoba, ściana, podłoże, wewnątrz&#10;&#10;Opis wygenerowany automatycznie">
            <a:extLst>
              <a:ext uri="{FF2B5EF4-FFF2-40B4-BE49-F238E27FC236}">
                <a16:creationId xmlns:a16="http://schemas.microsoft.com/office/drawing/2014/main" id="{F84CEB92-14B6-214D-47B9-3C686BCAF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439" y="528320"/>
            <a:ext cx="7531947" cy="56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0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7EF8FDB8-154A-0229-EF92-3160808ED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40" y="0"/>
            <a:ext cx="8981440" cy="6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8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749B6D3-9CF1-9AC9-808D-8702CF99D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9" y="2794000"/>
            <a:ext cx="5289352" cy="30988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Symbol zastępczy obrazu 4" descr="Obraz zawierający tekst&#10;&#10;Opis wygenerowany automatycznie">
            <a:extLst>
              <a:ext uri="{FF2B5EF4-FFF2-40B4-BE49-F238E27FC236}">
                <a16:creationId xmlns:a16="http://schemas.microsoft.com/office/drawing/2014/main" id="{D8DC0DC8-2268-7C4E-2564-DC13553E56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111" r="7111"/>
          <a:stretch>
            <a:fillRect/>
          </a:stretch>
        </p:blipFill>
        <p:spPr>
          <a:xfrm>
            <a:off x="5682860" y="-152400"/>
            <a:ext cx="4687077" cy="730504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46016909-ECBA-97A7-5C90-0724B1CA3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98880" y="1568760"/>
            <a:ext cx="3728720" cy="243657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4000" b="1" i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inherit"/>
              </a:rPr>
              <a:t>Aktywności</a:t>
            </a:r>
            <a:r>
              <a:rPr kumimoji="0" lang="pl-PL" altLang="pl-PL" sz="4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 poprawiające zdrowie psychiczne</a:t>
            </a:r>
            <a:r>
              <a:rPr kumimoji="0" lang="pl-PL" altLang="pl-PL" sz="4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endParaRPr kumimoji="0" lang="pl-PL" altLang="pl-PL" sz="4000" b="1" i="1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91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3857</TotalTime>
  <Words>25</Words>
  <Application>Microsoft Office PowerPoint</Application>
  <PresentationFormat>Panoramiczny</PresentationFormat>
  <Paragraphs>7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Garamond</vt:lpstr>
      <vt:lpstr>inherit</vt:lpstr>
      <vt:lpstr>Organiczny</vt:lpstr>
      <vt:lpstr>Mental health of children and andadolescents  Zdrowie psychiczne dzieci i młodzieży</vt:lpstr>
      <vt:lpstr>Prezentacja programu PowerPoint</vt:lpstr>
      <vt:lpstr>Prezentacja programu PowerPoint</vt:lpstr>
      <vt:lpstr>Prezentacja programu PowerPoint</vt:lpstr>
      <vt:lpstr>Aktywności poprawiające zdrowie psychiczne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NA STOPIEŃ NAUCZYCIELA MIANOWANEGO</dc:title>
  <dc:creator>Marta Chlebna</dc:creator>
  <cp:lastModifiedBy>Teresa Kopeć</cp:lastModifiedBy>
  <cp:revision>78</cp:revision>
  <dcterms:created xsi:type="dcterms:W3CDTF">2020-07-04T16:09:42Z</dcterms:created>
  <dcterms:modified xsi:type="dcterms:W3CDTF">2022-11-16T10:12:15Z</dcterms:modified>
</cp:coreProperties>
</file>