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29" autoAdjust="0"/>
  </p:normalViewPr>
  <p:slideViewPr>
    <p:cSldViewPr>
      <p:cViewPr>
        <p:scale>
          <a:sx n="66" d="100"/>
          <a:sy n="66" d="100"/>
        </p:scale>
        <p:origin x="-1742" y="-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46A0-1E15-4A37-B9F4-9E11A0B3AB45}" type="datetimeFigureOut">
              <a:rPr lang="pl-PL" smtClean="0"/>
              <a:pPr/>
              <a:t>15.11.2022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7C56-AB12-494A-BE4A-BF3788DC8E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Jak uczyć w XXI wieku?</a:t>
            </a:r>
            <a:endParaRPr lang="pl-PL" b="1" dirty="0"/>
          </a:p>
        </p:txBody>
      </p:sp>
      <p:pic>
        <p:nvPicPr>
          <p:cNvPr id="4" name="Symbol zastępczy zawartości 3" descr="myslicie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84784"/>
            <a:ext cx="3086368" cy="2773921"/>
          </a:xfrm>
        </p:spPr>
      </p:pic>
      <p:sp>
        <p:nvSpPr>
          <p:cNvPr id="6" name="pole tekstowe 5"/>
          <p:cNvSpPr txBox="1"/>
          <p:nvPr/>
        </p:nvSpPr>
        <p:spPr>
          <a:xfrm>
            <a:off x="1979712" y="46531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Izabela </a:t>
            </a:r>
            <a:r>
              <a:rPr lang="pl-PL" b="1" dirty="0" err="1" smtClean="0"/>
              <a:t>Senftleben</a:t>
            </a:r>
            <a:r>
              <a:rPr lang="pl-PL" b="1" dirty="0" smtClean="0"/>
              <a:t>, Alina </a:t>
            </a:r>
            <a:r>
              <a:rPr lang="pl-PL" b="1" dirty="0" err="1" smtClean="0"/>
              <a:t>Dalz</a:t>
            </a:r>
            <a:r>
              <a:rPr lang="pl-PL" b="1" dirty="0" smtClean="0"/>
              <a:t>, Joanna Kowalkiewicz, 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851920" y="5373216"/>
            <a:ext cx="182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Malta</a:t>
            </a:r>
            <a:r>
              <a:rPr lang="pl-PL" dirty="0" smtClean="0"/>
              <a:t> </a:t>
            </a:r>
            <a:r>
              <a:rPr lang="pl-PL" b="1" dirty="0" smtClean="0"/>
              <a:t>2022</a:t>
            </a:r>
            <a:endParaRPr lang="pl-PL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Kompetencje XXI wieku</a:t>
            </a:r>
            <a:endParaRPr lang="pl-PL" b="1" dirty="0"/>
          </a:p>
        </p:txBody>
      </p:sp>
      <p:sp>
        <p:nvSpPr>
          <p:cNvPr id="4" name="Gwiazda 6-ramienna 3"/>
          <p:cNvSpPr/>
          <p:nvPr/>
        </p:nvSpPr>
        <p:spPr>
          <a:xfrm>
            <a:off x="1979712" y="4005064"/>
            <a:ext cx="2448272" cy="216024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KOMUNIKACJA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2448272" cy="201622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l-PL" sz="1800" dirty="0" smtClean="0">
                <a:solidFill>
                  <a:srgbClr val="FF0000"/>
                </a:solidFill>
              </a:rPr>
              <a:t>KREATYWNOŚĆ</a:t>
            </a:r>
            <a:endParaRPr lang="pl-PL" sz="1800" dirty="0">
              <a:solidFill>
                <a:srgbClr val="FF0000"/>
              </a:solidFill>
            </a:endParaRPr>
          </a:p>
        </p:txBody>
      </p:sp>
      <p:sp>
        <p:nvSpPr>
          <p:cNvPr id="6" name="Gwiazda 6-ramienna 5"/>
          <p:cNvSpPr/>
          <p:nvPr/>
        </p:nvSpPr>
        <p:spPr>
          <a:xfrm>
            <a:off x="4860032" y="4005064"/>
            <a:ext cx="2448272" cy="20882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MYŚLENIE KRYTYCZNE</a:t>
            </a:r>
          </a:p>
        </p:txBody>
      </p:sp>
      <p:sp>
        <p:nvSpPr>
          <p:cNvPr id="7" name="Gwiazda 6-ramienna 6"/>
          <p:cNvSpPr/>
          <p:nvPr/>
        </p:nvSpPr>
        <p:spPr>
          <a:xfrm>
            <a:off x="6300192" y="260648"/>
            <a:ext cx="2448272" cy="208823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WSPÓŁPRACA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/>
              <a:t>Matrix</a:t>
            </a:r>
            <a:r>
              <a:rPr lang="pl-PL" b="1" dirty="0" smtClean="0"/>
              <a:t>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PIC - RAT</a:t>
            </a:r>
            <a:endParaRPr lang="pl-PL" dirty="0"/>
          </a:p>
        </p:txBody>
      </p:sp>
      <p:pic>
        <p:nvPicPr>
          <p:cNvPr id="5122" name="Picture 2" descr="https://lh3.googleusercontent.com/Q_PFc0ElkPyYJK2gwt5uDuhMoX4IJY1uaZUUtv2IHGV84L8rhmE8EeuzWFnOn3ftcvi_uxZvxqXiVBoF6CimZu48KqYkovrn5pvZDrAdV7CwW09TP5VSAqULWb1QhAD_U41oCQDf7j6roc4j5gjtf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734050" cy="3724276"/>
          </a:xfrm>
          <a:prstGeom prst="rect">
            <a:avLst/>
          </a:prstGeom>
          <a:noFill/>
        </p:spPr>
      </p:pic>
      <p:pic>
        <p:nvPicPr>
          <p:cNvPr id="7170" name="Picture 2" descr="Media and Technology / PIC-RAT 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346720" cy="53059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Lekcja matematyki</a:t>
            </a:r>
            <a:r>
              <a:rPr lang="pl-PL" sz="4900" dirty="0" smtClean="0"/>
              <a:t/>
            </a:r>
            <a:br>
              <a:rPr lang="pl-PL" sz="4900" dirty="0" smtClean="0"/>
            </a:br>
            <a:r>
              <a:rPr lang="pl-PL" sz="4900" dirty="0" smtClean="0"/>
              <a:t>Zamiana </a:t>
            </a:r>
            <a:r>
              <a:rPr lang="pl-PL" sz="4900" smtClean="0"/>
              <a:t>jednostek </a:t>
            </a:r>
            <a:r>
              <a:rPr lang="pl-PL" sz="4900" smtClean="0"/>
              <a:t>miar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9" name="Obraz 8" descr="wykł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443734" cy="249466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1412776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2800" dirty="0" smtClean="0"/>
              <a:t> przeprowadzenie wykładu na </a:t>
            </a:r>
            <a:r>
              <a:rPr lang="pl-PL" sz="2800" dirty="0" err="1" smtClean="0"/>
              <a:t>Teams</a:t>
            </a:r>
            <a:endParaRPr lang="pl-PL" sz="2800" dirty="0" smtClean="0"/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Obejrzenie prezentacji</a:t>
            </a:r>
          </a:p>
          <a:p>
            <a:endParaRPr lang="pl-PL" sz="2800" dirty="0" smtClean="0"/>
          </a:p>
        </p:txBody>
      </p:sp>
      <p:sp>
        <p:nvSpPr>
          <p:cNvPr id="6" name="Prostokąt 5"/>
          <p:cNvSpPr/>
          <p:nvPr/>
        </p:nvSpPr>
        <p:spPr>
          <a:xfrm>
            <a:off x="4932040" y="4581128"/>
            <a:ext cx="3851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2800" dirty="0" smtClean="0"/>
              <a:t> IR (</a:t>
            </a:r>
            <a:r>
              <a:rPr lang="pl-PL" sz="2800" dirty="0" err="1" smtClean="0"/>
              <a:t>Interactive</a:t>
            </a:r>
            <a:r>
              <a:rPr lang="pl-PL" sz="2800" dirty="0" smtClean="0"/>
              <a:t> </a:t>
            </a:r>
            <a:r>
              <a:rPr lang="pl-PL" sz="2800" dirty="0" err="1" smtClean="0"/>
              <a:t>Replace</a:t>
            </a:r>
            <a:r>
              <a:rPr lang="pl-PL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komunikacja i współpraca</a:t>
            </a:r>
          </a:p>
        </p:txBody>
      </p:sp>
      <p:pic>
        <p:nvPicPr>
          <p:cNvPr id="7" name="Obraz 6" descr="chlopi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40968"/>
            <a:ext cx="4104456" cy="350744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am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696744" cy="4215010"/>
          </a:xfrm>
        </p:spPr>
      </p:pic>
      <p:sp>
        <p:nvSpPr>
          <p:cNvPr id="5" name="Prostokąt 4"/>
          <p:cNvSpPr/>
          <p:nvPr/>
        </p:nvSpPr>
        <p:spPr>
          <a:xfrm>
            <a:off x="1115616" y="491900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2800" dirty="0" smtClean="0"/>
              <a:t> wykonywanie interaktywnych quizów w parach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</a:t>
            </a:r>
            <a:r>
              <a:rPr lang="pl-PL" sz="2800" b="1" dirty="0" smtClean="0"/>
              <a:t>IA</a:t>
            </a:r>
            <a:r>
              <a:rPr lang="pl-PL" sz="2800" dirty="0" smtClean="0"/>
              <a:t> ( </a:t>
            </a:r>
            <a:r>
              <a:rPr lang="pl-PL" sz="2800" dirty="0" err="1" smtClean="0"/>
              <a:t>Interactive</a:t>
            </a:r>
            <a:r>
              <a:rPr lang="pl-PL" sz="2800" dirty="0" smtClean="0"/>
              <a:t> </a:t>
            </a:r>
            <a:r>
              <a:rPr lang="pl-PL" sz="2800" dirty="0" err="1" smtClean="0"/>
              <a:t>Amplify</a:t>
            </a:r>
            <a:r>
              <a:rPr lang="pl-PL" sz="2800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krytyczne myślenie, współpraca, komunikacja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Lekcja języka angielskiego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Napisanie przepisu na własną wersję polskiego tradycyjnego dania</a:t>
            </a:r>
          </a:p>
          <a:p>
            <a:pPr algn="ctr">
              <a:buNone/>
            </a:pPr>
            <a:endParaRPr lang="pl-PL" sz="4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Obraz 3" descr="pierogi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2708920"/>
            <a:ext cx="4101027" cy="345638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1520" y="2636912"/>
            <a:ext cx="41764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dirty="0" smtClean="0"/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na </a:t>
            </a:r>
            <a:r>
              <a:rPr lang="pl-PL" sz="2800" dirty="0" err="1" smtClean="0"/>
              <a:t>blogu</a:t>
            </a:r>
            <a:r>
              <a:rPr lang="pl-PL" sz="2800" dirty="0" smtClean="0"/>
              <a:t> kulinarnym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dodanie zdjęć produktów i czynności </a:t>
            </a:r>
          </a:p>
          <a:p>
            <a:pPr>
              <a:buFont typeface="Wingdings" pitchFamily="2" charset="2"/>
              <a:buChar char="§"/>
            </a:pP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CA</a:t>
            </a:r>
            <a:endParaRPr lang="pl-PL" sz="2800" b="1" dirty="0" smtClean="0"/>
          </a:p>
          <a:p>
            <a:pPr>
              <a:buFont typeface="Wingdings" pitchFamily="2" charset="2"/>
              <a:buChar char="§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 kreatywność, krytyczne myślenie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Lekcja języka angielskiego 2.0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1108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 smtClean="0"/>
              <a:t>Nagrywanie jak przygotować własną wersję polskiego tradycyjnego dania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076056" y="3068960"/>
            <a:ext cx="4067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2800" dirty="0" smtClean="0"/>
              <a:t> na </a:t>
            </a:r>
            <a:r>
              <a:rPr lang="pl-PL" sz="2800" dirty="0" err="1" smtClean="0"/>
              <a:t>blogu</a:t>
            </a:r>
            <a:r>
              <a:rPr lang="pl-PL" sz="2800" dirty="0" smtClean="0"/>
              <a:t> kulinarnym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</a:t>
            </a:r>
            <a:r>
              <a:rPr lang="pl-PL" sz="2800" dirty="0" err="1" smtClean="0"/>
              <a:t>mozliwość</a:t>
            </a:r>
            <a:r>
              <a:rPr lang="pl-PL" sz="2800" dirty="0" smtClean="0"/>
              <a:t> dodawania komentarzy pod nagraniem</a:t>
            </a:r>
          </a:p>
          <a:p>
            <a:pPr>
              <a:buFont typeface="Wingdings" pitchFamily="2" charset="2"/>
              <a:buChar char="§"/>
            </a:pPr>
            <a:r>
              <a:rPr lang="pl-PL" sz="2800" b="1" dirty="0" smtClean="0"/>
              <a:t> CT</a:t>
            </a:r>
          </a:p>
          <a:p>
            <a:pPr>
              <a:buFont typeface="Wingdings" pitchFamily="2" charset="2"/>
              <a:buChar char="§"/>
            </a:pPr>
            <a:r>
              <a:rPr lang="pl-PL" sz="2800" dirty="0" smtClean="0"/>
              <a:t> kreatywność, krytyczne myślenie, komunikacja</a:t>
            </a:r>
          </a:p>
        </p:txBody>
      </p:sp>
      <p:pic>
        <p:nvPicPr>
          <p:cNvPr id="7" name="Obraz 6" descr="k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4572001" cy="255227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dirty="0" smtClean="0"/>
              <a:t>Edukacja przyszłości = kompetencje kluczowe</a:t>
            </a:r>
            <a:br>
              <a:rPr lang="pl-PL" sz="4900" dirty="0" smtClean="0"/>
            </a:br>
            <a:endParaRPr lang="pl-PL" sz="4900" dirty="0"/>
          </a:p>
        </p:txBody>
      </p:sp>
      <p:pic>
        <p:nvPicPr>
          <p:cNvPr id="4" name="Symbol zastępczy zawartości 3" descr="przyszlo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379206" cy="468052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err="1" smtClean="0"/>
              <a:t>Thank</a:t>
            </a:r>
            <a:r>
              <a:rPr lang="pl-PL" b="1" dirty="0" smtClean="0"/>
              <a:t> </a:t>
            </a:r>
            <a:r>
              <a:rPr lang="pl-PL" b="1" dirty="0" err="1" smtClean="0"/>
              <a:t>you</a:t>
            </a:r>
            <a:r>
              <a:rPr lang="pl-PL" b="1" dirty="0" smtClean="0"/>
              <a:t> </a:t>
            </a:r>
          </a:p>
          <a:p>
            <a:pPr algn="ctr">
              <a:buNone/>
            </a:pPr>
            <a:r>
              <a:rPr lang="pl-PL" b="1" dirty="0" smtClean="0"/>
              <a:t>for </a:t>
            </a:r>
            <a:r>
              <a:rPr lang="pl-PL" b="1" dirty="0" err="1" smtClean="0"/>
              <a:t>your</a:t>
            </a:r>
            <a:r>
              <a:rPr lang="pl-PL" b="1" dirty="0" smtClean="0"/>
              <a:t> </a:t>
            </a:r>
            <a:r>
              <a:rPr lang="pl-PL" b="1" dirty="0" err="1" smtClean="0"/>
              <a:t>attention</a:t>
            </a:r>
            <a:endParaRPr lang="pl-PL" b="1" dirty="0" smtClean="0"/>
          </a:p>
          <a:p>
            <a:pPr algn="ctr">
              <a:buNone/>
            </a:pPr>
            <a:endParaRPr lang="pl-PL" b="1" dirty="0"/>
          </a:p>
        </p:txBody>
      </p:sp>
      <p:pic>
        <p:nvPicPr>
          <p:cNvPr id="4" name="Obraz 3" descr="usmiech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861048"/>
            <a:ext cx="1973580" cy="147828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132</Words>
  <Application>Microsoft Office PowerPoint</Application>
  <PresentationFormat>Pokaz na ekranie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Jak uczyć w XXI wieku?</vt:lpstr>
      <vt:lpstr>Kompetencje XXI wieku</vt:lpstr>
      <vt:lpstr>Matrix </vt:lpstr>
      <vt:lpstr>Lekcja matematyki Zamiana jednostek miar </vt:lpstr>
      <vt:lpstr>Slajd 5</vt:lpstr>
      <vt:lpstr>Lekcja języka angielskiego</vt:lpstr>
      <vt:lpstr>Lekcja języka angielskiego 2.0</vt:lpstr>
      <vt:lpstr> Edukacja przyszłości = kompetencje kluczowe 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 century skills</dc:title>
  <dc:creator>Dell</dc:creator>
  <cp:lastModifiedBy>Dell</cp:lastModifiedBy>
  <cp:revision>52</cp:revision>
  <dcterms:created xsi:type="dcterms:W3CDTF">2022-08-09T11:17:12Z</dcterms:created>
  <dcterms:modified xsi:type="dcterms:W3CDTF">2022-11-15T17:13:20Z</dcterms:modified>
</cp:coreProperties>
</file>